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2" r:id="rId9"/>
    <p:sldId id="262" r:id="rId10"/>
    <p:sldId id="265" r:id="rId11"/>
    <p:sldId id="273" r:id="rId12"/>
    <p:sldId id="263" r:id="rId13"/>
    <p:sldId id="266" r:id="rId14"/>
    <p:sldId id="274" r:id="rId15"/>
    <p:sldId id="278" r:id="rId16"/>
    <p:sldId id="275" r:id="rId17"/>
    <p:sldId id="287" r:id="rId18"/>
    <p:sldId id="292" r:id="rId19"/>
    <p:sldId id="284" r:id="rId20"/>
    <p:sldId id="288" r:id="rId21"/>
    <p:sldId id="279" r:id="rId22"/>
    <p:sldId id="289" r:id="rId23"/>
    <p:sldId id="280" r:id="rId24"/>
    <p:sldId id="282" r:id="rId25"/>
    <p:sldId id="290" r:id="rId26"/>
    <p:sldId id="281" r:id="rId27"/>
    <p:sldId id="29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757"/>
  </p:normalViewPr>
  <p:slideViewPr>
    <p:cSldViewPr>
      <p:cViewPr varScale="1">
        <p:scale>
          <a:sx n="81" d="100"/>
          <a:sy n="81" d="100"/>
        </p:scale>
        <p:origin x="102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Fernando\Dropbox\Fernando\Texas\Spring2011\TimeSeriesAnalysis_Dragon\ProjectData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Fernando\Dropbox\Fernando\Texas\Spring2011\TimeSeriesAnalysis_Dragon\ProjectData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Fernando\Dropbox\Fernando\Texas\Spring2011\TimeSeriesAnalysis_Dragon\ProjectData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Fernando\Dropbox\Fernando\Texas\Spring2011\TimeSeriesAnalysis_Dragon\FinalProjectData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Fernando\Dropbox\Fernando\Texas\Spring2011\TimeSeriesAnalysis_Dragon\ProjectData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Fernando\Dropbox\Fernando\Texas\Spring2011\TimeSeriesAnalysis_Dragon\ProjectData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Fernando\Dropbox\Fernando\Texas\Spring2011\TimeSeriesAnalysis_Dragon\Project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Fernando\Dropbox\Fernando\Texas\Spring2011\TimeSeriesAnalysis_Dragon\ProjectDat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Fernando\Dropbox\Fernando\Texas\Spring2011\TimeSeriesAnalysis_Dragon\ProjectData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Fernando\Dropbox\Fernando\Texas\Spring2011\TimeSeriesAnalysis_Dragon\ProjectData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Fernando\Dropbox\Fernando\Texas\Spring2011\TimeSeriesAnalysis_Dragon\ProjectDat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'Toktogul Data'!$B$104</c:f>
              <c:strCache>
                <c:ptCount val="1"/>
                <c:pt idx="0">
                  <c:v>Flow</c:v>
                </c:pt>
              </c:strCache>
            </c:strRef>
          </c:tx>
          <c:spPr>
            <a:ln w="19050"/>
          </c:spPr>
          <c:marker>
            <c:symbol val="none"/>
          </c:marker>
          <c:xVal>
            <c:numRef>
              <c:f>'Toktogul Data'!$A$105:$A$1292</c:f>
              <c:numCache>
                <c:formatCode>m/d/yyyy</c:formatCode>
                <c:ptCount val="1188"/>
                <c:pt idx="0">
                  <c:v>4019</c:v>
                </c:pt>
                <c:pt idx="1">
                  <c:v>4050</c:v>
                </c:pt>
                <c:pt idx="2">
                  <c:v>4078</c:v>
                </c:pt>
                <c:pt idx="3">
                  <c:v>4109</c:v>
                </c:pt>
                <c:pt idx="4">
                  <c:v>4139</c:v>
                </c:pt>
                <c:pt idx="5">
                  <c:v>4170</c:v>
                </c:pt>
                <c:pt idx="6">
                  <c:v>4200</c:v>
                </c:pt>
                <c:pt idx="7">
                  <c:v>4231</c:v>
                </c:pt>
                <c:pt idx="8">
                  <c:v>4262</c:v>
                </c:pt>
                <c:pt idx="9">
                  <c:v>4292</c:v>
                </c:pt>
                <c:pt idx="10">
                  <c:v>4323</c:v>
                </c:pt>
                <c:pt idx="11">
                  <c:v>4353</c:v>
                </c:pt>
                <c:pt idx="12">
                  <c:v>4384</c:v>
                </c:pt>
                <c:pt idx="13">
                  <c:v>4415</c:v>
                </c:pt>
                <c:pt idx="14">
                  <c:v>4444</c:v>
                </c:pt>
                <c:pt idx="15">
                  <c:v>4475</c:v>
                </c:pt>
                <c:pt idx="16">
                  <c:v>4505</c:v>
                </c:pt>
                <c:pt idx="17">
                  <c:v>4536</c:v>
                </c:pt>
                <c:pt idx="18">
                  <c:v>4566</c:v>
                </c:pt>
                <c:pt idx="19">
                  <c:v>4597</c:v>
                </c:pt>
                <c:pt idx="20">
                  <c:v>4628</c:v>
                </c:pt>
                <c:pt idx="21">
                  <c:v>4658</c:v>
                </c:pt>
                <c:pt idx="22">
                  <c:v>4689</c:v>
                </c:pt>
                <c:pt idx="23">
                  <c:v>4719</c:v>
                </c:pt>
                <c:pt idx="24">
                  <c:v>4750</c:v>
                </c:pt>
                <c:pt idx="25">
                  <c:v>4781</c:v>
                </c:pt>
                <c:pt idx="26">
                  <c:v>4809</c:v>
                </c:pt>
                <c:pt idx="27">
                  <c:v>4840</c:v>
                </c:pt>
                <c:pt idx="28">
                  <c:v>4870</c:v>
                </c:pt>
                <c:pt idx="29">
                  <c:v>4901</c:v>
                </c:pt>
                <c:pt idx="30">
                  <c:v>4931</c:v>
                </c:pt>
                <c:pt idx="31">
                  <c:v>4962</c:v>
                </c:pt>
                <c:pt idx="32">
                  <c:v>4993</c:v>
                </c:pt>
                <c:pt idx="33">
                  <c:v>5023</c:v>
                </c:pt>
                <c:pt idx="34">
                  <c:v>5054</c:v>
                </c:pt>
                <c:pt idx="35">
                  <c:v>5084</c:v>
                </c:pt>
                <c:pt idx="36">
                  <c:v>5115</c:v>
                </c:pt>
                <c:pt idx="37">
                  <c:v>5146</c:v>
                </c:pt>
                <c:pt idx="38">
                  <c:v>5174</c:v>
                </c:pt>
                <c:pt idx="39">
                  <c:v>5205</c:v>
                </c:pt>
                <c:pt idx="40">
                  <c:v>5235</c:v>
                </c:pt>
                <c:pt idx="41">
                  <c:v>5266</c:v>
                </c:pt>
                <c:pt idx="42">
                  <c:v>5296</c:v>
                </c:pt>
                <c:pt idx="43">
                  <c:v>5327</c:v>
                </c:pt>
                <c:pt idx="44">
                  <c:v>5358</c:v>
                </c:pt>
                <c:pt idx="45">
                  <c:v>5388</c:v>
                </c:pt>
                <c:pt idx="46">
                  <c:v>5419</c:v>
                </c:pt>
                <c:pt idx="47">
                  <c:v>5449</c:v>
                </c:pt>
                <c:pt idx="48">
                  <c:v>5480</c:v>
                </c:pt>
                <c:pt idx="49">
                  <c:v>5511</c:v>
                </c:pt>
                <c:pt idx="50">
                  <c:v>5539</c:v>
                </c:pt>
                <c:pt idx="51">
                  <c:v>5570</c:v>
                </c:pt>
                <c:pt idx="52">
                  <c:v>5600</c:v>
                </c:pt>
                <c:pt idx="53">
                  <c:v>5631</c:v>
                </c:pt>
                <c:pt idx="54">
                  <c:v>5661</c:v>
                </c:pt>
                <c:pt idx="55">
                  <c:v>5692</c:v>
                </c:pt>
                <c:pt idx="56">
                  <c:v>5723</c:v>
                </c:pt>
                <c:pt idx="57">
                  <c:v>5753</c:v>
                </c:pt>
                <c:pt idx="58">
                  <c:v>5784</c:v>
                </c:pt>
                <c:pt idx="59">
                  <c:v>5814</c:v>
                </c:pt>
                <c:pt idx="60">
                  <c:v>5845</c:v>
                </c:pt>
                <c:pt idx="61">
                  <c:v>5876</c:v>
                </c:pt>
                <c:pt idx="62">
                  <c:v>5905</c:v>
                </c:pt>
                <c:pt idx="63">
                  <c:v>5936</c:v>
                </c:pt>
                <c:pt idx="64">
                  <c:v>5966</c:v>
                </c:pt>
                <c:pt idx="65">
                  <c:v>5997</c:v>
                </c:pt>
                <c:pt idx="66">
                  <c:v>6027</c:v>
                </c:pt>
                <c:pt idx="67">
                  <c:v>6058</c:v>
                </c:pt>
                <c:pt idx="68">
                  <c:v>6089</c:v>
                </c:pt>
                <c:pt idx="69">
                  <c:v>6119</c:v>
                </c:pt>
                <c:pt idx="70">
                  <c:v>6150</c:v>
                </c:pt>
                <c:pt idx="71">
                  <c:v>6180</c:v>
                </c:pt>
                <c:pt idx="72">
                  <c:v>6211</c:v>
                </c:pt>
                <c:pt idx="73">
                  <c:v>6242</c:v>
                </c:pt>
                <c:pt idx="74">
                  <c:v>6270</c:v>
                </c:pt>
                <c:pt idx="75">
                  <c:v>6301</c:v>
                </c:pt>
                <c:pt idx="76">
                  <c:v>6331</c:v>
                </c:pt>
                <c:pt idx="77">
                  <c:v>6362</c:v>
                </c:pt>
                <c:pt idx="78">
                  <c:v>6392</c:v>
                </c:pt>
                <c:pt idx="79">
                  <c:v>6423</c:v>
                </c:pt>
                <c:pt idx="80">
                  <c:v>6454</c:v>
                </c:pt>
                <c:pt idx="81">
                  <c:v>6484</c:v>
                </c:pt>
                <c:pt idx="82">
                  <c:v>6515</c:v>
                </c:pt>
                <c:pt idx="83">
                  <c:v>6545</c:v>
                </c:pt>
                <c:pt idx="84">
                  <c:v>6576</c:v>
                </c:pt>
                <c:pt idx="85">
                  <c:v>6607</c:v>
                </c:pt>
                <c:pt idx="86">
                  <c:v>6635</c:v>
                </c:pt>
                <c:pt idx="87">
                  <c:v>6666</c:v>
                </c:pt>
                <c:pt idx="88">
                  <c:v>6696</c:v>
                </c:pt>
                <c:pt idx="89">
                  <c:v>6727</c:v>
                </c:pt>
                <c:pt idx="90">
                  <c:v>6757</c:v>
                </c:pt>
                <c:pt idx="91">
                  <c:v>6788</c:v>
                </c:pt>
                <c:pt idx="92">
                  <c:v>6819</c:v>
                </c:pt>
                <c:pt idx="93">
                  <c:v>6849</c:v>
                </c:pt>
                <c:pt idx="94">
                  <c:v>6880</c:v>
                </c:pt>
                <c:pt idx="95">
                  <c:v>6910</c:v>
                </c:pt>
                <c:pt idx="96">
                  <c:v>6941</c:v>
                </c:pt>
                <c:pt idx="97">
                  <c:v>6972</c:v>
                </c:pt>
                <c:pt idx="98">
                  <c:v>7000</c:v>
                </c:pt>
                <c:pt idx="99">
                  <c:v>7031</c:v>
                </c:pt>
                <c:pt idx="100">
                  <c:v>7061</c:v>
                </c:pt>
                <c:pt idx="101">
                  <c:v>7092</c:v>
                </c:pt>
                <c:pt idx="102">
                  <c:v>7122</c:v>
                </c:pt>
                <c:pt idx="103">
                  <c:v>7153</c:v>
                </c:pt>
                <c:pt idx="104">
                  <c:v>7184</c:v>
                </c:pt>
                <c:pt idx="105">
                  <c:v>7214</c:v>
                </c:pt>
                <c:pt idx="106">
                  <c:v>7245</c:v>
                </c:pt>
                <c:pt idx="107">
                  <c:v>7275</c:v>
                </c:pt>
                <c:pt idx="108">
                  <c:v>7306</c:v>
                </c:pt>
                <c:pt idx="109">
                  <c:v>7337</c:v>
                </c:pt>
                <c:pt idx="110">
                  <c:v>7366</c:v>
                </c:pt>
                <c:pt idx="111">
                  <c:v>7397</c:v>
                </c:pt>
                <c:pt idx="112">
                  <c:v>7427</c:v>
                </c:pt>
                <c:pt idx="113">
                  <c:v>7458</c:v>
                </c:pt>
                <c:pt idx="114">
                  <c:v>7488</c:v>
                </c:pt>
                <c:pt idx="115">
                  <c:v>7519</c:v>
                </c:pt>
                <c:pt idx="116">
                  <c:v>7550</c:v>
                </c:pt>
                <c:pt idx="117">
                  <c:v>7580</c:v>
                </c:pt>
                <c:pt idx="118">
                  <c:v>7611</c:v>
                </c:pt>
                <c:pt idx="119">
                  <c:v>7641</c:v>
                </c:pt>
                <c:pt idx="120">
                  <c:v>7672</c:v>
                </c:pt>
                <c:pt idx="121">
                  <c:v>7703</c:v>
                </c:pt>
                <c:pt idx="122">
                  <c:v>7731</c:v>
                </c:pt>
                <c:pt idx="123">
                  <c:v>7762</c:v>
                </c:pt>
                <c:pt idx="124">
                  <c:v>7792</c:v>
                </c:pt>
                <c:pt idx="125">
                  <c:v>7823</c:v>
                </c:pt>
                <c:pt idx="126">
                  <c:v>7853</c:v>
                </c:pt>
                <c:pt idx="127">
                  <c:v>7884</c:v>
                </c:pt>
                <c:pt idx="128">
                  <c:v>7915</c:v>
                </c:pt>
                <c:pt idx="129">
                  <c:v>7945</c:v>
                </c:pt>
                <c:pt idx="130">
                  <c:v>7976</c:v>
                </c:pt>
                <c:pt idx="131">
                  <c:v>8006</c:v>
                </c:pt>
                <c:pt idx="132">
                  <c:v>8037</c:v>
                </c:pt>
                <c:pt idx="133">
                  <c:v>8068</c:v>
                </c:pt>
                <c:pt idx="134">
                  <c:v>8096</c:v>
                </c:pt>
                <c:pt idx="135">
                  <c:v>8127</c:v>
                </c:pt>
                <c:pt idx="136">
                  <c:v>8157</c:v>
                </c:pt>
                <c:pt idx="137">
                  <c:v>8188</c:v>
                </c:pt>
                <c:pt idx="138">
                  <c:v>8218</c:v>
                </c:pt>
                <c:pt idx="139">
                  <c:v>8249</c:v>
                </c:pt>
                <c:pt idx="140">
                  <c:v>8280</c:v>
                </c:pt>
                <c:pt idx="141">
                  <c:v>8310</c:v>
                </c:pt>
                <c:pt idx="142">
                  <c:v>8341</c:v>
                </c:pt>
                <c:pt idx="143">
                  <c:v>8371</c:v>
                </c:pt>
                <c:pt idx="144">
                  <c:v>8402</c:v>
                </c:pt>
                <c:pt idx="145">
                  <c:v>8433</c:v>
                </c:pt>
                <c:pt idx="146">
                  <c:v>8461</c:v>
                </c:pt>
                <c:pt idx="147">
                  <c:v>8492</c:v>
                </c:pt>
                <c:pt idx="148">
                  <c:v>8522</c:v>
                </c:pt>
                <c:pt idx="149">
                  <c:v>8553</c:v>
                </c:pt>
                <c:pt idx="150">
                  <c:v>8583</c:v>
                </c:pt>
                <c:pt idx="151">
                  <c:v>8614</c:v>
                </c:pt>
                <c:pt idx="152">
                  <c:v>8645</c:v>
                </c:pt>
                <c:pt idx="153">
                  <c:v>8675</c:v>
                </c:pt>
                <c:pt idx="154">
                  <c:v>8706</c:v>
                </c:pt>
                <c:pt idx="155">
                  <c:v>8736</c:v>
                </c:pt>
                <c:pt idx="156">
                  <c:v>8767</c:v>
                </c:pt>
                <c:pt idx="157">
                  <c:v>8798</c:v>
                </c:pt>
                <c:pt idx="158">
                  <c:v>8827</c:v>
                </c:pt>
                <c:pt idx="159">
                  <c:v>8858</c:v>
                </c:pt>
                <c:pt idx="160">
                  <c:v>8888</c:v>
                </c:pt>
                <c:pt idx="161">
                  <c:v>8919</c:v>
                </c:pt>
                <c:pt idx="162">
                  <c:v>8949</c:v>
                </c:pt>
                <c:pt idx="163">
                  <c:v>8980</c:v>
                </c:pt>
                <c:pt idx="164">
                  <c:v>9011</c:v>
                </c:pt>
                <c:pt idx="165">
                  <c:v>9041</c:v>
                </c:pt>
                <c:pt idx="166">
                  <c:v>9072</c:v>
                </c:pt>
                <c:pt idx="167">
                  <c:v>9102</c:v>
                </c:pt>
                <c:pt idx="168">
                  <c:v>9133</c:v>
                </c:pt>
                <c:pt idx="169">
                  <c:v>9164</c:v>
                </c:pt>
                <c:pt idx="170">
                  <c:v>9192</c:v>
                </c:pt>
                <c:pt idx="171">
                  <c:v>9223</c:v>
                </c:pt>
                <c:pt idx="172">
                  <c:v>9253</c:v>
                </c:pt>
                <c:pt idx="173">
                  <c:v>9284</c:v>
                </c:pt>
                <c:pt idx="174">
                  <c:v>9314</c:v>
                </c:pt>
                <c:pt idx="175">
                  <c:v>9345</c:v>
                </c:pt>
                <c:pt idx="176">
                  <c:v>9376</c:v>
                </c:pt>
                <c:pt idx="177">
                  <c:v>9406</c:v>
                </c:pt>
                <c:pt idx="178">
                  <c:v>9437</c:v>
                </c:pt>
                <c:pt idx="179">
                  <c:v>9467</c:v>
                </c:pt>
                <c:pt idx="180">
                  <c:v>9498</c:v>
                </c:pt>
                <c:pt idx="181">
                  <c:v>9529</c:v>
                </c:pt>
                <c:pt idx="182">
                  <c:v>9557</c:v>
                </c:pt>
                <c:pt idx="183">
                  <c:v>9588</c:v>
                </c:pt>
                <c:pt idx="184">
                  <c:v>9618</c:v>
                </c:pt>
                <c:pt idx="185">
                  <c:v>9649</c:v>
                </c:pt>
                <c:pt idx="186">
                  <c:v>9679</c:v>
                </c:pt>
                <c:pt idx="187">
                  <c:v>9710</c:v>
                </c:pt>
                <c:pt idx="188">
                  <c:v>9741</c:v>
                </c:pt>
                <c:pt idx="189">
                  <c:v>9771</c:v>
                </c:pt>
                <c:pt idx="190">
                  <c:v>9802</c:v>
                </c:pt>
                <c:pt idx="191">
                  <c:v>9832</c:v>
                </c:pt>
                <c:pt idx="192">
                  <c:v>9863</c:v>
                </c:pt>
                <c:pt idx="193">
                  <c:v>9894</c:v>
                </c:pt>
                <c:pt idx="194">
                  <c:v>9922</c:v>
                </c:pt>
                <c:pt idx="195">
                  <c:v>9953</c:v>
                </c:pt>
                <c:pt idx="196">
                  <c:v>9983</c:v>
                </c:pt>
                <c:pt idx="197">
                  <c:v>10014</c:v>
                </c:pt>
                <c:pt idx="198">
                  <c:v>10044</c:v>
                </c:pt>
                <c:pt idx="199">
                  <c:v>10075</c:v>
                </c:pt>
                <c:pt idx="200">
                  <c:v>10106</c:v>
                </c:pt>
                <c:pt idx="201">
                  <c:v>10136</c:v>
                </c:pt>
                <c:pt idx="202">
                  <c:v>10167</c:v>
                </c:pt>
                <c:pt idx="203">
                  <c:v>10197</c:v>
                </c:pt>
                <c:pt idx="204">
                  <c:v>10228</c:v>
                </c:pt>
                <c:pt idx="205">
                  <c:v>10259</c:v>
                </c:pt>
                <c:pt idx="206">
                  <c:v>10288</c:v>
                </c:pt>
                <c:pt idx="207">
                  <c:v>10319</c:v>
                </c:pt>
                <c:pt idx="208">
                  <c:v>10349</c:v>
                </c:pt>
                <c:pt idx="209">
                  <c:v>10380</c:v>
                </c:pt>
                <c:pt idx="210">
                  <c:v>10410</c:v>
                </c:pt>
                <c:pt idx="211">
                  <c:v>10441</c:v>
                </c:pt>
                <c:pt idx="212">
                  <c:v>10472</c:v>
                </c:pt>
                <c:pt idx="213">
                  <c:v>10502</c:v>
                </c:pt>
                <c:pt idx="214">
                  <c:v>10533</c:v>
                </c:pt>
                <c:pt idx="215">
                  <c:v>10563</c:v>
                </c:pt>
                <c:pt idx="216">
                  <c:v>10594</c:v>
                </c:pt>
                <c:pt idx="217">
                  <c:v>10625</c:v>
                </c:pt>
                <c:pt idx="218">
                  <c:v>10653</c:v>
                </c:pt>
                <c:pt idx="219">
                  <c:v>10684</c:v>
                </c:pt>
                <c:pt idx="220">
                  <c:v>10714</c:v>
                </c:pt>
                <c:pt idx="221">
                  <c:v>10745</c:v>
                </c:pt>
                <c:pt idx="222">
                  <c:v>10775</c:v>
                </c:pt>
                <c:pt idx="223">
                  <c:v>10806</c:v>
                </c:pt>
                <c:pt idx="224">
                  <c:v>10837</c:v>
                </c:pt>
                <c:pt idx="225">
                  <c:v>10867</c:v>
                </c:pt>
                <c:pt idx="226">
                  <c:v>10898</c:v>
                </c:pt>
                <c:pt idx="227">
                  <c:v>10928</c:v>
                </c:pt>
                <c:pt idx="228">
                  <c:v>10959</c:v>
                </c:pt>
                <c:pt idx="229">
                  <c:v>10990</c:v>
                </c:pt>
                <c:pt idx="230">
                  <c:v>11018</c:v>
                </c:pt>
                <c:pt idx="231">
                  <c:v>11049</c:v>
                </c:pt>
                <c:pt idx="232">
                  <c:v>11079</c:v>
                </c:pt>
                <c:pt idx="233">
                  <c:v>11110</c:v>
                </c:pt>
                <c:pt idx="234">
                  <c:v>11140</c:v>
                </c:pt>
                <c:pt idx="235">
                  <c:v>11171</c:v>
                </c:pt>
                <c:pt idx="236">
                  <c:v>11202</c:v>
                </c:pt>
                <c:pt idx="237">
                  <c:v>11232</c:v>
                </c:pt>
                <c:pt idx="238">
                  <c:v>11263</c:v>
                </c:pt>
                <c:pt idx="239">
                  <c:v>11293</c:v>
                </c:pt>
                <c:pt idx="240">
                  <c:v>11324</c:v>
                </c:pt>
                <c:pt idx="241">
                  <c:v>11355</c:v>
                </c:pt>
                <c:pt idx="242">
                  <c:v>11383</c:v>
                </c:pt>
                <c:pt idx="243">
                  <c:v>11414</c:v>
                </c:pt>
                <c:pt idx="244">
                  <c:v>11444</c:v>
                </c:pt>
                <c:pt idx="245">
                  <c:v>11475</c:v>
                </c:pt>
                <c:pt idx="246">
                  <c:v>11505</c:v>
                </c:pt>
                <c:pt idx="247">
                  <c:v>11536</c:v>
                </c:pt>
                <c:pt idx="248">
                  <c:v>11567</c:v>
                </c:pt>
                <c:pt idx="249">
                  <c:v>11597</c:v>
                </c:pt>
                <c:pt idx="250">
                  <c:v>11628</c:v>
                </c:pt>
                <c:pt idx="251">
                  <c:v>11658</c:v>
                </c:pt>
                <c:pt idx="252">
                  <c:v>11689</c:v>
                </c:pt>
                <c:pt idx="253">
                  <c:v>11720</c:v>
                </c:pt>
                <c:pt idx="254">
                  <c:v>11749</c:v>
                </c:pt>
                <c:pt idx="255">
                  <c:v>11780</c:v>
                </c:pt>
                <c:pt idx="256">
                  <c:v>11810</c:v>
                </c:pt>
                <c:pt idx="257">
                  <c:v>11841</c:v>
                </c:pt>
                <c:pt idx="258">
                  <c:v>11871</c:v>
                </c:pt>
                <c:pt idx="259">
                  <c:v>11902</c:v>
                </c:pt>
                <c:pt idx="260">
                  <c:v>11933</c:v>
                </c:pt>
                <c:pt idx="261">
                  <c:v>11963</c:v>
                </c:pt>
                <c:pt idx="262">
                  <c:v>11994</c:v>
                </c:pt>
                <c:pt idx="263">
                  <c:v>12024</c:v>
                </c:pt>
                <c:pt idx="264">
                  <c:v>12055</c:v>
                </c:pt>
                <c:pt idx="265">
                  <c:v>12086</c:v>
                </c:pt>
                <c:pt idx="266">
                  <c:v>12114</c:v>
                </c:pt>
                <c:pt idx="267">
                  <c:v>12145</c:v>
                </c:pt>
                <c:pt idx="268">
                  <c:v>12175</c:v>
                </c:pt>
                <c:pt idx="269">
                  <c:v>12206</c:v>
                </c:pt>
                <c:pt idx="270">
                  <c:v>12236</c:v>
                </c:pt>
                <c:pt idx="271">
                  <c:v>12267</c:v>
                </c:pt>
                <c:pt idx="272">
                  <c:v>12298</c:v>
                </c:pt>
                <c:pt idx="273">
                  <c:v>12328</c:v>
                </c:pt>
                <c:pt idx="274">
                  <c:v>12359</c:v>
                </c:pt>
                <c:pt idx="275">
                  <c:v>12389</c:v>
                </c:pt>
                <c:pt idx="276">
                  <c:v>12420</c:v>
                </c:pt>
                <c:pt idx="277">
                  <c:v>12451</c:v>
                </c:pt>
                <c:pt idx="278">
                  <c:v>12479</c:v>
                </c:pt>
                <c:pt idx="279">
                  <c:v>12510</c:v>
                </c:pt>
                <c:pt idx="280">
                  <c:v>12540</c:v>
                </c:pt>
                <c:pt idx="281">
                  <c:v>12571</c:v>
                </c:pt>
                <c:pt idx="282">
                  <c:v>12601</c:v>
                </c:pt>
                <c:pt idx="283">
                  <c:v>12632</c:v>
                </c:pt>
                <c:pt idx="284">
                  <c:v>12663</c:v>
                </c:pt>
                <c:pt idx="285">
                  <c:v>12693</c:v>
                </c:pt>
                <c:pt idx="286">
                  <c:v>12724</c:v>
                </c:pt>
                <c:pt idx="287">
                  <c:v>12754</c:v>
                </c:pt>
                <c:pt idx="288">
                  <c:v>12785</c:v>
                </c:pt>
                <c:pt idx="289">
                  <c:v>12816</c:v>
                </c:pt>
                <c:pt idx="290">
                  <c:v>12844</c:v>
                </c:pt>
                <c:pt idx="291">
                  <c:v>12875</c:v>
                </c:pt>
                <c:pt idx="292">
                  <c:v>12905</c:v>
                </c:pt>
                <c:pt idx="293">
                  <c:v>12936</c:v>
                </c:pt>
                <c:pt idx="294">
                  <c:v>12966</c:v>
                </c:pt>
                <c:pt idx="295">
                  <c:v>12997</c:v>
                </c:pt>
                <c:pt idx="296">
                  <c:v>13028</c:v>
                </c:pt>
                <c:pt idx="297">
                  <c:v>13058</c:v>
                </c:pt>
                <c:pt idx="298">
                  <c:v>13089</c:v>
                </c:pt>
                <c:pt idx="299">
                  <c:v>13119</c:v>
                </c:pt>
                <c:pt idx="300">
                  <c:v>13150</c:v>
                </c:pt>
                <c:pt idx="301">
                  <c:v>13181</c:v>
                </c:pt>
                <c:pt idx="302">
                  <c:v>13210</c:v>
                </c:pt>
                <c:pt idx="303">
                  <c:v>13241</c:v>
                </c:pt>
                <c:pt idx="304">
                  <c:v>13271</c:v>
                </c:pt>
                <c:pt idx="305">
                  <c:v>13302</c:v>
                </c:pt>
                <c:pt idx="306">
                  <c:v>13332</c:v>
                </c:pt>
                <c:pt idx="307">
                  <c:v>13363</c:v>
                </c:pt>
                <c:pt idx="308">
                  <c:v>13394</c:v>
                </c:pt>
                <c:pt idx="309">
                  <c:v>13424</c:v>
                </c:pt>
                <c:pt idx="310">
                  <c:v>13455</c:v>
                </c:pt>
                <c:pt idx="311">
                  <c:v>13485</c:v>
                </c:pt>
                <c:pt idx="312">
                  <c:v>13516</c:v>
                </c:pt>
                <c:pt idx="313">
                  <c:v>13547</c:v>
                </c:pt>
                <c:pt idx="314">
                  <c:v>13575</c:v>
                </c:pt>
                <c:pt idx="315">
                  <c:v>13606</c:v>
                </c:pt>
                <c:pt idx="316">
                  <c:v>13636</c:v>
                </c:pt>
                <c:pt idx="317">
                  <c:v>13667</c:v>
                </c:pt>
                <c:pt idx="318">
                  <c:v>13697</c:v>
                </c:pt>
                <c:pt idx="319">
                  <c:v>13728</c:v>
                </c:pt>
                <c:pt idx="320">
                  <c:v>13759</c:v>
                </c:pt>
                <c:pt idx="321">
                  <c:v>13789</c:v>
                </c:pt>
                <c:pt idx="322">
                  <c:v>13820</c:v>
                </c:pt>
                <c:pt idx="323">
                  <c:v>13850</c:v>
                </c:pt>
                <c:pt idx="324">
                  <c:v>13881</c:v>
                </c:pt>
                <c:pt idx="325">
                  <c:v>13912</c:v>
                </c:pt>
                <c:pt idx="326">
                  <c:v>13940</c:v>
                </c:pt>
                <c:pt idx="327">
                  <c:v>13971</c:v>
                </c:pt>
                <c:pt idx="328">
                  <c:v>14001</c:v>
                </c:pt>
                <c:pt idx="329">
                  <c:v>14032</c:v>
                </c:pt>
                <c:pt idx="330">
                  <c:v>14062</c:v>
                </c:pt>
                <c:pt idx="331">
                  <c:v>14093</c:v>
                </c:pt>
                <c:pt idx="332">
                  <c:v>14124</c:v>
                </c:pt>
                <c:pt idx="333">
                  <c:v>14154</c:v>
                </c:pt>
                <c:pt idx="334">
                  <c:v>14185</c:v>
                </c:pt>
                <c:pt idx="335">
                  <c:v>14215</c:v>
                </c:pt>
                <c:pt idx="336">
                  <c:v>14246</c:v>
                </c:pt>
                <c:pt idx="337">
                  <c:v>14277</c:v>
                </c:pt>
                <c:pt idx="338">
                  <c:v>14305</c:v>
                </c:pt>
                <c:pt idx="339">
                  <c:v>14336</c:v>
                </c:pt>
                <c:pt idx="340">
                  <c:v>14366</c:v>
                </c:pt>
                <c:pt idx="341">
                  <c:v>14397</c:v>
                </c:pt>
                <c:pt idx="342">
                  <c:v>14427</c:v>
                </c:pt>
                <c:pt idx="343">
                  <c:v>14458</c:v>
                </c:pt>
                <c:pt idx="344">
                  <c:v>14489</c:v>
                </c:pt>
                <c:pt idx="345">
                  <c:v>14519</c:v>
                </c:pt>
                <c:pt idx="346">
                  <c:v>14550</c:v>
                </c:pt>
                <c:pt idx="347">
                  <c:v>14580</c:v>
                </c:pt>
                <c:pt idx="348">
                  <c:v>14611</c:v>
                </c:pt>
                <c:pt idx="349">
                  <c:v>14642</c:v>
                </c:pt>
                <c:pt idx="350">
                  <c:v>14671</c:v>
                </c:pt>
                <c:pt idx="351">
                  <c:v>14702</c:v>
                </c:pt>
                <c:pt idx="352">
                  <c:v>14732</c:v>
                </c:pt>
                <c:pt idx="353">
                  <c:v>14763</c:v>
                </c:pt>
                <c:pt idx="354">
                  <c:v>14793</c:v>
                </c:pt>
                <c:pt idx="355">
                  <c:v>14824</c:v>
                </c:pt>
                <c:pt idx="356">
                  <c:v>14855</c:v>
                </c:pt>
                <c:pt idx="357">
                  <c:v>14885</c:v>
                </c:pt>
                <c:pt idx="358">
                  <c:v>14916</c:v>
                </c:pt>
                <c:pt idx="359">
                  <c:v>14946</c:v>
                </c:pt>
                <c:pt idx="360">
                  <c:v>14977</c:v>
                </c:pt>
                <c:pt idx="361">
                  <c:v>15008</c:v>
                </c:pt>
                <c:pt idx="362">
                  <c:v>15036</c:v>
                </c:pt>
                <c:pt idx="363">
                  <c:v>15067</c:v>
                </c:pt>
                <c:pt idx="364">
                  <c:v>15097</c:v>
                </c:pt>
                <c:pt idx="365">
                  <c:v>15128</c:v>
                </c:pt>
                <c:pt idx="366">
                  <c:v>15158</c:v>
                </c:pt>
                <c:pt idx="367">
                  <c:v>15189</c:v>
                </c:pt>
                <c:pt idx="368">
                  <c:v>15220</c:v>
                </c:pt>
                <c:pt idx="369">
                  <c:v>15250</c:v>
                </c:pt>
                <c:pt idx="370">
                  <c:v>15281</c:v>
                </c:pt>
                <c:pt idx="371">
                  <c:v>15311</c:v>
                </c:pt>
                <c:pt idx="372">
                  <c:v>15342</c:v>
                </c:pt>
                <c:pt idx="373">
                  <c:v>15373</c:v>
                </c:pt>
                <c:pt idx="374">
                  <c:v>15401</c:v>
                </c:pt>
                <c:pt idx="375">
                  <c:v>15432</c:v>
                </c:pt>
                <c:pt idx="376">
                  <c:v>15462</c:v>
                </c:pt>
                <c:pt idx="377">
                  <c:v>15493</c:v>
                </c:pt>
                <c:pt idx="378">
                  <c:v>15523</c:v>
                </c:pt>
                <c:pt idx="379">
                  <c:v>15554</c:v>
                </c:pt>
                <c:pt idx="380">
                  <c:v>15585</c:v>
                </c:pt>
                <c:pt idx="381">
                  <c:v>15615</c:v>
                </c:pt>
                <c:pt idx="382">
                  <c:v>15646</c:v>
                </c:pt>
                <c:pt idx="383">
                  <c:v>15676</c:v>
                </c:pt>
                <c:pt idx="384">
                  <c:v>15707</c:v>
                </c:pt>
                <c:pt idx="385">
                  <c:v>15738</c:v>
                </c:pt>
                <c:pt idx="386">
                  <c:v>15766</c:v>
                </c:pt>
                <c:pt idx="387">
                  <c:v>15797</c:v>
                </c:pt>
                <c:pt idx="388">
                  <c:v>15827</c:v>
                </c:pt>
                <c:pt idx="389">
                  <c:v>15858</c:v>
                </c:pt>
                <c:pt idx="390">
                  <c:v>15888</c:v>
                </c:pt>
                <c:pt idx="391">
                  <c:v>15919</c:v>
                </c:pt>
                <c:pt idx="392">
                  <c:v>15950</c:v>
                </c:pt>
                <c:pt idx="393">
                  <c:v>15980</c:v>
                </c:pt>
                <c:pt idx="394">
                  <c:v>16011</c:v>
                </c:pt>
                <c:pt idx="395">
                  <c:v>16041</c:v>
                </c:pt>
                <c:pt idx="396">
                  <c:v>16072</c:v>
                </c:pt>
                <c:pt idx="397">
                  <c:v>16103</c:v>
                </c:pt>
                <c:pt idx="398">
                  <c:v>16132</c:v>
                </c:pt>
                <c:pt idx="399">
                  <c:v>16163</c:v>
                </c:pt>
                <c:pt idx="400">
                  <c:v>16193</c:v>
                </c:pt>
                <c:pt idx="401">
                  <c:v>16224</c:v>
                </c:pt>
                <c:pt idx="402">
                  <c:v>16254</c:v>
                </c:pt>
                <c:pt idx="403">
                  <c:v>16285</c:v>
                </c:pt>
                <c:pt idx="404">
                  <c:v>16316</c:v>
                </c:pt>
                <c:pt idx="405">
                  <c:v>16346</c:v>
                </c:pt>
                <c:pt idx="406">
                  <c:v>16377</c:v>
                </c:pt>
                <c:pt idx="407">
                  <c:v>16407</c:v>
                </c:pt>
                <c:pt idx="408">
                  <c:v>16438</c:v>
                </c:pt>
                <c:pt idx="409">
                  <c:v>16469</c:v>
                </c:pt>
                <c:pt idx="410">
                  <c:v>16497</c:v>
                </c:pt>
                <c:pt idx="411">
                  <c:v>16528</c:v>
                </c:pt>
                <c:pt idx="412">
                  <c:v>16558</c:v>
                </c:pt>
                <c:pt idx="413">
                  <c:v>16589</c:v>
                </c:pt>
                <c:pt idx="414">
                  <c:v>16619</c:v>
                </c:pt>
                <c:pt idx="415">
                  <c:v>16650</c:v>
                </c:pt>
                <c:pt idx="416">
                  <c:v>16681</c:v>
                </c:pt>
                <c:pt idx="417">
                  <c:v>16711</c:v>
                </c:pt>
                <c:pt idx="418">
                  <c:v>16742</c:v>
                </c:pt>
                <c:pt idx="419">
                  <c:v>16772</c:v>
                </c:pt>
                <c:pt idx="420">
                  <c:v>16803</c:v>
                </c:pt>
                <c:pt idx="421">
                  <c:v>16834</c:v>
                </c:pt>
                <c:pt idx="422">
                  <c:v>16862</c:v>
                </c:pt>
                <c:pt idx="423">
                  <c:v>16893</c:v>
                </c:pt>
                <c:pt idx="424">
                  <c:v>16923</c:v>
                </c:pt>
                <c:pt idx="425">
                  <c:v>16954</c:v>
                </c:pt>
                <c:pt idx="426">
                  <c:v>16984</c:v>
                </c:pt>
                <c:pt idx="427">
                  <c:v>17015</c:v>
                </c:pt>
                <c:pt idx="428">
                  <c:v>17046</c:v>
                </c:pt>
                <c:pt idx="429">
                  <c:v>17076</c:v>
                </c:pt>
                <c:pt idx="430">
                  <c:v>17107</c:v>
                </c:pt>
                <c:pt idx="431">
                  <c:v>17137</c:v>
                </c:pt>
                <c:pt idx="432">
                  <c:v>17168</c:v>
                </c:pt>
                <c:pt idx="433">
                  <c:v>17199</c:v>
                </c:pt>
                <c:pt idx="434">
                  <c:v>17227</c:v>
                </c:pt>
                <c:pt idx="435">
                  <c:v>17258</c:v>
                </c:pt>
                <c:pt idx="436">
                  <c:v>17288</c:v>
                </c:pt>
                <c:pt idx="437">
                  <c:v>17319</c:v>
                </c:pt>
                <c:pt idx="438">
                  <c:v>17349</c:v>
                </c:pt>
                <c:pt idx="439">
                  <c:v>17380</c:v>
                </c:pt>
                <c:pt idx="440">
                  <c:v>17411</c:v>
                </c:pt>
                <c:pt idx="441">
                  <c:v>17441</c:v>
                </c:pt>
                <c:pt idx="442">
                  <c:v>17472</c:v>
                </c:pt>
                <c:pt idx="443">
                  <c:v>17502</c:v>
                </c:pt>
                <c:pt idx="444">
                  <c:v>17533</c:v>
                </c:pt>
                <c:pt idx="445">
                  <c:v>17564</c:v>
                </c:pt>
                <c:pt idx="446">
                  <c:v>17593</c:v>
                </c:pt>
                <c:pt idx="447">
                  <c:v>17624</c:v>
                </c:pt>
                <c:pt idx="448">
                  <c:v>17654</c:v>
                </c:pt>
                <c:pt idx="449">
                  <c:v>17685</c:v>
                </c:pt>
                <c:pt idx="450">
                  <c:v>17715</c:v>
                </c:pt>
                <c:pt idx="451">
                  <c:v>17746</c:v>
                </c:pt>
                <c:pt idx="452">
                  <c:v>17777</c:v>
                </c:pt>
                <c:pt idx="453">
                  <c:v>17807</c:v>
                </c:pt>
                <c:pt idx="454">
                  <c:v>17838</c:v>
                </c:pt>
                <c:pt idx="455">
                  <c:v>17868</c:v>
                </c:pt>
                <c:pt idx="456">
                  <c:v>17899</c:v>
                </c:pt>
                <c:pt idx="457">
                  <c:v>17930</c:v>
                </c:pt>
                <c:pt idx="458">
                  <c:v>17958</c:v>
                </c:pt>
                <c:pt idx="459">
                  <c:v>17989</c:v>
                </c:pt>
                <c:pt idx="460">
                  <c:v>18019</c:v>
                </c:pt>
                <c:pt idx="461">
                  <c:v>18050</c:v>
                </c:pt>
                <c:pt idx="462">
                  <c:v>18080</c:v>
                </c:pt>
                <c:pt idx="463">
                  <c:v>18111</c:v>
                </c:pt>
                <c:pt idx="464">
                  <c:v>18142</c:v>
                </c:pt>
                <c:pt idx="465">
                  <c:v>18172</c:v>
                </c:pt>
                <c:pt idx="466">
                  <c:v>18203</c:v>
                </c:pt>
                <c:pt idx="467">
                  <c:v>18233</c:v>
                </c:pt>
                <c:pt idx="468">
                  <c:v>18264</c:v>
                </c:pt>
                <c:pt idx="469">
                  <c:v>18295</c:v>
                </c:pt>
                <c:pt idx="470">
                  <c:v>18323</c:v>
                </c:pt>
                <c:pt idx="471">
                  <c:v>18354</c:v>
                </c:pt>
                <c:pt idx="472">
                  <c:v>18384</c:v>
                </c:pt>
                <c:pt idx="473">
                  <c:v>18415</c:v>
                </c:pt>
                <c:pt idx="474">
                  <c:v>18445</c:v>
                </c:pt>
                <c:pt idx="475">
                  <c:v>18476</c:v>
                </c:pt>
                <c:pt idx="476">
                  <c:v>18507</c:v>
                </c:pt>
                <c:pt idx="477">
                  <c:v>18537</c:v>
                </c:pt>
                <c:pt idx="478">
                  <c:v>18568</c:v>
                </c:pt>
                <c:pt idx="479">
                  <c:v>18598</c:v>
                </c:pt>
                <c:pt idx="480">
                  <c:v>18629</c:v>
                </c:pt>
                <c:pt idx="481">
                  <c:v>18660</c:v>
                </c:pt>
                <c:pt idx="482">
                  <c:v>18688</c:v>
                </c:pt>
                <c:pt idx="483">
                  <c:v>18719</c:v>
                </c:pt>
                <c:pt idx="484">
                  <c:v>18749</c:v>
                </c:pt>
                <c:pt idx="485">
                  <c:v>18780</c:v>
                </c:pt>
                <c:pt idx="486">
                  <c:v>18810</c:v>
                </c:pt>
                <c:pt idx="487">
                  <c:v>18841</c:v>
                </c:pt>
                <c:pt idx="488">
                  <c:v>18872</c:v>
                </c:pt>
                <c:pt idx="489">
                  <c:v>18902</c:v>
                </c:pt>
                <c:pt idx="490">
                  <c:v>18933</c:v>
                </c:pt>
                <c:pt idx="491">
                  <c:v>18963</c:v>
                </c:pt>
                <c:pt idx="492">
                  <c:v>18994</c:v>
                </c:pt>
                <c:pt idx="493">
                  <c:v>19025</c:v>
                </c:pt>
                <c:pt idx="494">
                  <c:v>19054</c:v>
                </c:pt>
                <c:pt idx="495">
                  <c:v>19085</c:v>
                </c:pt>
                <c:pt idx="496">
                  <c:v>19115</c:v>
                </c:pt>
                <c:pt idx="497">
                  <c:v>19146</c:v>
                </c:pt>
                <c:pt idx="498">
                  <c:v>19176</c:v>
                </c:pt>
                <c:pt idx="499">
                  <c:v>19207</c:v>
                </c:pt>
                <c:pt idx="500">
                  <c:v>19238</c:v>
                </c:pt>
                <c:pt idx="501">
                  <c:v>19268</c:v>
                </c:pt>
                <c:pt idx="502">
                  <c:v>19299</c:v>
                </c:pt>
                <c:pt idx="503">
                  <c:v>19329</c:v>
                </c:pt>
                <c:pt idx="504">
                  <c:v>19360</c:v>
                </c:pt>
                <c:pt idx="505">
                  <c:v>19391</c:v>
                </c:pt>
                <c:pt idx="506">
                  <c:v>19419</c:v>
                </c:pt>
                <c:pt idx="507">
                  <c:v>19450</c:v>
                </c:pt>
                <c:pt idx="508">
                  <c:v>19480</c:v>
                </c:pt>
                <c:pt idx="509">
                  <c:v>19511</c:v>
                </c:pt>
                <c:pt idx="510">
                  <c:v>19541</c:v>
                </c:pt>
                <c:pt idx="511">
                  <c:v>19572</c:v>
                </c:pt>
                <c:pt idx="512">
                  <c:v>19603</c:v>
                </c:pt>
                <c:pt idx="513">
                  <c:v>19633</c:v>
                </c:pt>
                <c:pt idx="514">
                  <c:v>19664</c:v>
                </c:pt>
                <c:pt idx="515">
                  <c:v>19694</c:v>
                </c:pt>
                <c:pt idx="516">
                  <c:v>19725</c:v>
                </c:pt>
                <c:pt idx="517">
                  <c:v>19756</c:v>
                </c:pt>
                <c:pt idx="518">
                  <c:v>19784</c:v>
                </c:pt>
                <c:pt idx="519">
                  <c:v>19815</c:v>
                </c:pt>
                <c:pt idx="520">
                  <c:v>19845</c:v>
                </c:pt>
                <c:pt idx="521">
                  <c:v>19876</c:v>
                </c:pt>
                <c:pt idx="522">
                  <c:v>19906</c:v>
                </c:pt>
                <c:pt idx="523">
                  <c:v>19937</c:v>
                </c:pt>
                <c:pt idx="524">
                  <c:v>19968</c:v>
                </c:pt>
                <c:pt idx="525">
                  <c:v>19998</c:v>
                </c:pt>
                <c:pt idx="526">
                  <c:v>20029</c:v>
                </c:pt>
                <c:pt idx="527">
                  <c:v>20059</c:v>
                </c:pt>
                <c:pt idx="528">
                  <c:v>20090</c:v>
                </c:pt>
                <c:pt idx="529">
                  <c:v>20121</c:v>
                </c:pt>
                <c:pt idx="530">
                  <c:v>20149</c:v>
                </c:pt>
                <c:pt idx="531">
                  <c:v>20180</c:v>
                </c:pt>
                <c:pt idx="532">
                  <c:v>20210</c:v>
                </c:pt>
                <c:pt idx="533">
                  <c:v>20241</c:v>
                </c:pt>
                <c:pt idx="534">
                  <c:v>20271</c:v>
                </c:pt>
                <c:pt idx="535">
                  <c:v>20302</c:v>
                </c:pt>
                <c:pt idx="536">
                  <c:v>20333</c:v>
                </c:pt>
                <c:pt idx="537">
                  <c:v>20363</c:v>
                </c:pt>
                <c:pt idx="538">
                  <c:v>20394</c:v>
                </c:pt>
                <c:pt idx="539">
                  <c:v>20424</c:v>
                </c:pt>
                <c:pt idx="540">
                  <c:v>20455</c:v>
                </c:pt>
                <c:pt idx="541">
                  <c:v>20486</c:v>
                </c:pt>
                <c:pt idx="542">
                  <c:v>20515</c:v>
                </c:pt>
                <c:pt idx="543">
                  <c:v>20546</c:v>
                </c:pt>
                <c:pt idx="544">
                  <c:v>20576</c:v>
                </c:pt>
                <c:pt idx="545">
                  <c:v>20607</c:v>
                </c:pt>
                <c:pt idx="546">
                  <c:v>20637</c:v>
                </c:pt>
                <c:pt idx="547">
                  <c:v>20668</c:v>
                </c:pt>
                <c:pt idx="548">
                  <c:v>20699</c:v>
                </c:pt>
                <c:pt idx="549">
                  <c:v>20729</c:v>
                </c:pt>
                <c:pt idx="550">
                  <c:v>20760</c:v>
                </c:pt>
                <c:pt idx="551">
                  <c:v>20790</c:v>
                </c:pt>
                <c:pt idx="552">
                  <c:v>20821</c:v>
                </c:pt>
                <c:pt idx="553">
                  <c:v>20852</c:v>
                </c:pt>
                <c:pt idx="554">
                  <c:v>20880</c:v>
                </c:pt>
                <c:pt idx="555">
                  <c:v>20911</c:v>
                </c:pt>
                <c:pt idx="556">
                  <c:v>20941</c:v>
                </c:pt>
                <c:pt idx="557">
                  <c:v>20972</c:v>
                </c:pt>
                <c:pt idx="558">
                  <c:v>21002</c:v>
                </c:pt>
                <c:pt idx="559">
                  <c:v>21033</c:v>
                </c:pt>
                <c:pt idx="560">
                  <c:v>21064</c:v>
                </c:pt>
                <c:pt idx="561">
                  <c:v>21094</c:v>
                </c:pt>
                <c:pt idx="562">
                  <c:v>21125</c:v>
                </c:pt>
                <c:pt idx="563">
                  <c:v>21155</c:v>
                </c:pt>
                <c:pt idx="564">
                  <c:v>21186</c:v>
                </c:pt>
                <c:pt idx="565">
                  <c:v>21217</c:v>
                </c:pt>
                <c:pt idx="566">
                  <c:v>21245</c:v>
                </c:pt>
                <c:pt idx="567">
                  <c:v>21276</c:v>
                </c:pt>
                <c:pt idx="568">
                  <c:v>21306</c:v>
                </c:pt>
                <c:pt idx="569">
                  <c:v>21337</c:v>
                </c:pt>
                <c:pt idx="570">
                  <c:v>21367</c:v>
                </c:pt>
                <c:pt idx="571">
                  <c:v>21398</c:v>
                </c:pt>
                <c:pt idx="572">
                  <c:v>21429</c:v>
                </c:pt>
                <c:pt idx="573">
                  <c:v>21459</c:v>
                </c:pt>
                <c:pt idx="574">
                  <c:v>21490</c:v>
                </c:pt>
                <c:pt idx="575">
                  <c:v>21520</c:v>
                </c:pt>
                <c:pt idx="576">
                  <c:v>21551</c:v>
                </c:pt>
                <c:pt idx="577">
                  <c:v>21582</c:v>
                </c:pt>
                <c:pt idx="578">
                  <c:v>21610</c:v>
                </c:pt>
                <c:pt idx="579">
                  <c:v>21641</c:v>
                </c:pt>
                <c:pt idx="580">
                  <c:v>21671</c:v>
                </c:pt>
                <c:pt idx="581">
                  <c:v>21702</c:v>
                </c:pt>
                <c:pt idx="582">
                  <c:v>21732</c:v>
                </c:pt>
                <c:pt idx="583">
                  <c:v>21763</c:v>
                </c:pt>
                <c:pt idx="584">
                  <c:v>21794</c:v>
                </c:pt>
                <c:pt idx="585">
                  <c:v>21824</c:v>
                </c:pt>
                <c:pt idx="586">
                  <c:v>21855</c:v>
                </c:pt>
                <c:pt idx="587">
                  <c:v>21885</c:v>
                </c:pt>
                <c:pt idx="588">
                  <c:v>21916</c:v>
                </c:pt>
                <c:pt idx="589">
                  <c:v>21947</c:v>
                </c:pt>
                <c:pt idx="590">
                  <c:v>21976</c:v>
                </c:pt>
                <c:pt idx="591">
                  <c:v>22007</c:v>
                </c:pt>
                <c:pt idx="592">
                  <c:v>22037</c:v>
                </c:pt>
                <c:pt idx="593">
                  <c:v>22068</c:v>
                </c:pt>
                <c:pt idx="594">
                  <c:v>22098</c:v>
                </c:pt>
                <c:pt idx="595">
                  <c:v>22129</c:v>
                </c:pt>
                <c:pt idx="596">
                  <c:v>22160</c:v>
                </c:pt>
                <c:pt idx="597">
                  <c:v>22190</c:v>
                </c:pt>
                <c:pt idx="598">
                  <c:v>22221</c:v>
                </c:pt>
                <c:pt idx="599">
                  <c:v>22251</c:v>
                </c:pt>
                <c:pt idx="600">
                  <c:v>22282</c:v>
                </c:pt>
                <c:pt idx="601">
                  <c:v>22313</c:v>
                </c:pt>
                <c:pt idx="602">
                  <c:v>22341</c:v>
                </c:pt>
                <c:pt idx="603">
                  <c:v>22372</c:v>
                </c:pt>
                <c:pt idx="604">
                  <c:v>22402</c:v>
                </c:pt>
                <c:pt idx="605">
                  <c:v>22433</c:v>
                </c:pt>
                <c:pt idx="606">
                  <c:v>22463</c:v>
                </c:pt>
                <c:pt idx="607">
                  <c:v>22494</c:v>
                </c:pt>
                <c:pt idx="608">
                  <c:v>22525</c:v>
                </c:pt>
                <c:pt idx="609">
                  <c:v>22555</c:v>
                </c:pt>
                <c:pt idx="610">
                  <c:v>22586</c:v>
                </c:pt>
                <c:pt idx="611">
                  <c:v>22616</c:v>
                </c:pt>
                <c:pt idx="612">
                  <c:v>22647</c:v>
                </c:pt>
                <c:pt idx="613">
                  <c:v>22678</c:v>
                </c:pt>
                <c:pt idx="614">
                  <c:v>22706</c:v>
                </c:pt>
                <c:pt idx="615">
                  <c:v>22737</c:v>
                </c:pt>
                <c:pt idx="616">
                  <c:v>22767</c:v>
                </c:pt>
                <c:pt idx="617">
                  <c:v>22798</c:v>
                </c:pt>
                <c:pt idx="618">
                  <c:v>22828</c:v>
                </c:pt>
                <c:pt idx="619">
                  <c:v>22859</c:v>
                </c:pt>
                <c:pt idx="620">
                  <c:v>22890</c:v>
                </c:pt>
                <c:pt idx="621">
                  <c:v>22920</c:v>
                </c:pt>
                <c:pt idx="622">
                  <c:v>22951</c:v>
                </c:pt>
                <c:pt idx="623">
                  <c:v>22981</c:v>
                </c:pt>
                <c:pt idx="624">
                  <c:v>23012</c:v>
                </c:pt>
                <c:pt idx="625">
                  <c:v>23043</c:v>
                </c:pt>
                <c:pt idx="626">
                  <c:v>23071</c:v>
                </c:pt>
                <c:pt idx="627">
                  <c:v>23102</c:v>
                </c:pt>
                <c:pt idx="628">
                  <c:v>23132</c:v>
                </c:pt>
                <c:pt idx="629">
                  <c:v>23163</c:v>
                </c:pt>
                <c:pt idx="630">
                  <c:v>23193</c:v>
                </c:pt>
                <c:pt idx="631">
                  <c:v>23224</c:v>
                </c:pt>
                <c:pt idx="632">
                  <c:v>23255</c:v>
                </c:pt>
                <c:pt idx="633">
                  <c:v>23285</c:v>
                </c:pt>
                <c:pt idx="634">
                  <c:v>23316</c:v>
                </c:pt>
                <c:pt idx="635">
                  <c:v>23346</c:v>
                </c:pt>
                <c:pt idx="636">
                  <c:v>23377</c:v>
                </c:pt>
                <c:pt idx="637">
                  <c:v>23408</c:v>
                </c:pt>
                <c:pt idx="638">
                  <c:v>23437</c:v>
                </c:pt>
                <c:pt idx="639">
                  <c:v>23468</c:v>
                </c:pt>
                <c:pt idx="640">
                  <c:v>23498</c:v>
                </c:pt>
                <c:pt idx="641">
                  <c:v>23529</c:v>
                </c:pt>
                <c:pt idx="642">
                  <c:v>23559</c:v>
                </c:pt>
                <c:pt idx="643">
                  <c:v>23590</c:v>
                </c:pt>
                <c:pt idx="644">
                  <c:v>23621</c:v>
                </c:pt>
                <c:pt idx="645">
                  <c:v>23651</c:v>
                </c:pt>
                <c:pt idx="646">
                  <c:v>23682</c:v>
                </c:pt>
                <c:pt idx="647">
                  <c:v>23712</c:v>
                </c:pt>
                <c:pt idx="648">
                  <c:v>23743</c:v>
                </c:pt>
                <c:pt idx="649">
                  <c:v>23774</c:v>
                </c:pt>
                <c:pt idx="650">
                  <c:v>23802</c:v>
                </c:pt>
                <c:pt idx="651">
                  <c:v>23833</c:v>
                </c:pt>
                <c:pt idx="652">
                  <c:v>23863</c:v>
                </c:pt>
                <c:pt idx="653">
                  <c:v>23894</c:v>
                </c:pt>
                <c:pt idx="654">
                  <c:v>23924</c:v>
                </c:pt>
                <c:pt idx="655">
                  <c:v>23955</c:v>
                </c:pt>
                <c:pt idx="656">
                  <c:v>23986</c:v>
                </c:pt>
                <c:pt idx="657">
                  <c:v>24016</c:v>
                </c:pt>
                <c:pt idx="658">
                  <c:v>24047</c:v>
                </c:pt>
                <c:pt idx="659">
                  <c:v>24077</c:v>
                </c:pt>
                <c:pt idx="660">
                  <c:v>24108</c:v>
                </c:pt>
                <c:pt idx="661">
                  <c:v>24139</c:v>
                </c:pt>
                <c:pt idx="662">
                  <c:v>24167</c:v>
                </c:pt>
                <c:pt idx="663">
                  <c:v>24198</c:v>
                </c:pt>
                <c:pt idx="664">
                  <c:v>24228</c:v>
                </c:pt>
                <c:pt idx="665">
                  <c:v>24259</c:v>
                </c:pt>
                <c:pt idx="666">
                  <c:v>24289</c:v>
                </c:pt>
                <c:pt idx="667">
                  <c:v>24320</c:v>
                </c:pt>
                <c:pt idx="668">
                  <c:v>24351</c:v>
                </c:pt>
                <c:pt idx="669">
                  <c:v>24381</c:v>
                </c:pt>
                <c:pt idx="670">
                  <c:v>24412</c:v>
                </c:pt>
                <c:pt idx="671">
                  <c:v>24442</c:v>
                </c:pt>
                <c:pt idx="672">
                  <c:v>24473</c:v>
                </c:pt>
                <c:pt idx="673">
                  <c:v>24504</c:v>
                </c:pt>
                <c:pt idx="674">
                  <c:v>24532</c:v>
                </c:pt>
                <c:pt idx="675">
                  <c:v>24563</c:v>
                </c:pt>
                <c:pt idx="676">
                  <c:v>24593</c:v>
                </c:pt>
                <c:pt idx="677">
                  <c:v>24624</c:v>
                </c:pt>
                <c:pt idx="678">
                  <c:v>24654</c:v>
                </c:pt>
                <c:pt idx="679">
                  <c:v>24685</c:v>
                </c:pt>
                <c:pt idx="680">
                  <c:v>24716</c:v>
                </c:pt>
                <c:pt idx="681">
                  <c:v>24746</c:v>
                </c:pt>
                <c:pt idx="682">
                  <c:v>24777</c:v>
                </c:pt>
                <c:pt idx="683">
                  <c:v>24807</c:v>
                </c:pt>
                <c:pt idx="684">
                  <c:v>24838</c:v>
                </c:pt>
                <c:pt idx="685">
                  <c:v>24869</c:v>
                </c:pt>
                <c:pt idx="686">
                  <c:v>24898</c:v>
                </c:pt>
                <c:pt idx="687">
                  <c:v>24929</c:v>
                </c:pt>
                <c:pt idx="688">
                  <c:v>24959</c:v>
                </c:pt>
                <c:pt idx="689">
                  <c:v>24990</c:v>
                </c:pt>
                <c:pt idx="690">
                  <c:v>25020</c:v>
                </c:pt>
                <c:pt idx="691">
                  <c:v>25051</c:v>
                </c:pt>
                <c:pt idx="692">
                  <c:v>25082</c:v>
                </c:pt>
                <c:pt idx="693">
                  <c:v>25112</c:v>
                </c:pt>
                <c:pt idx="694">
                  <c:v>25143</c:v>
                </c:pt>
                <c:pt idx="695">
                  <c:v>25173</c:v>
                </c:pt>
                <c:pt idx="696">
                  <c:v>25204</c:v>
                </c:pt>
                <c:pt idx="697">
                  <c:v>25235</c:v>
                </c:pt>
                <c:pt idx="698">
                  <c:v>25263</c:v>
                </c:pt>
                <c:pt idx="699">
                  <c:v>25294</c:v>
                </c:pt>
                <c:pt idx="700">
                  <c:v>25324</c:v>
                </c:pt>
                <c:pt idx="701">
                  <c:v>25355</c:v>
                </c:pt>
                <c:pt idx="702">
                  <c:v>25385</c:v>
                </c:pt>
                <c:pt idx="703">
                  <c:v>25416</c:v>
                </c:pt>
                <c:pt idx="704">
                  <c:v>25447</c:v>
                </c:pt>
                <c:pt idx="705">
                  <c:v>25477</c:v>
                </c:pt>
                <c:pt idx="706">
                  <c:v>25508</c:v>
                </c:pt>
                <c:pt idx="707">
                  <c:v>25538</c:v>
                </c:pt>
                <c:pt idx="708">
                  <c:v>25569</c:v>
                </c:pt>
                <c:pt idx="709">
                  <c:v>25600</c:v>
                </c:pt>
                <c:pt idx="710">
                  <c:v>25628</c:v>
                </c:pt>
                <c:pt idx="711">
                  <c:v>25659</c:v>
                </c:pt>
                <c:pt idx="712">
                  <c:v>25689</c:v>
                </c:pt>
                <c:pt idx="713">
                  <c:v>25720</c:v>
                </c:pt>
                <c:pt idx="714">
                  <c:v>25750</c:v>
                </c:pt>
                <c:pt idx="715">
                  <c:v>25781</c:v>
                </c:pt>
                <c:pt idx="716">
                  <c:v>25812</c:v>
                </c:pt>
                <c:pt idx="717">
                  <c:v>25842</c:v>
                </c:pt>
                <c:pt idx="718">
                  <c:v>25873</c:v>
                </c:pt>
                <c:pt idx="719">
                  <c:v>25903</c:v>
                </c:pt>
                <c:pt idx="720">
                  <c:v>25934</c:v>
                </c:pt>
                <c:pt idx="721">
                  <c:v>25965</c:v>
                </c:pt>
                <c:pt idx="722">
                  <c:v>25993</c:v>
                </c:pt>
                <c:pt idx="723">
                  <c:v>26024</c:v>
                </c:pt>
                <c:pt idx="724">
                  <c:v>26054</c:v>
                </c:pt>
                <c:pt idx="725">
                  <c:v>26085</c:v>
                </c:pt>
                <c:pt idx="726">
                  <c:v>26115</c:v>
                </c:pt>
                <c:pt idx="727">
                  <c:v>26146</c:v>
                </c:pt>
                <c:pt idx="728">
                  <c:v>26177</c:v>
                </c:pt>
                <c:pt idx="729">
                  <c:v>26207</c:v>
                </c:pt>
                <c:pt idx="730">
                  <c:v>26238</c:v>
                </c:pt>
                <c:pt idx="731">
                  <c:v>26268</c:v>
                </c:pt>
                <c:pt idx="732">
                  <c:v>26299</c:v>
                </c:pt>
                <c:pt idx="733">
                  <c:v>26330</c:v>
                </c:pt>
                <c:pt idx="734">
                  <c:v>26359</c:v>
                </c:pt>
                <c:pt idx="735">
                  <c:v>26390</c:v>
                </c:pt>
                <c:pt idx="736">
                  <c:v>26420</c:v>
                </c:pt>
                <c:pt idx="737">
                  <c:v>26451</c:v>
                </c:pt>
                <c:pt idx="738">
                  <c:v>26481</c:v>
                </c:pt>
                <c:pt idx="739">
                  <c:v>26512</c:v>
                </c:pt>
                <c:pt idx="740">
                  <c:v>26543</c:v>
                </c:pt>
                <c:pt idx="741">
                  <c:v>26573</c:v>
                </c:pt>
                <c:pt idx="742">
                  <c:v>26604</c:v>
                </c:pt>
                <c:pt idx="743">
                  <c:v>26634</c:v>
                </c:pt>
                <c:pt idx="744">
                  <c:v>26665</c:v>
                </c:pt>
                <c:pt idx="745">
                  <c:v>26696</c:v>
                </c:pt>
                <c:pt idx="746">
                  <c:v>26724</c:v>
                </c:pt>
                <c:pt idx="747">
                  <c:v>26755</c:v>
                </c:pt>
                <c:pt idx="748">
                  <c:v>26785</c:v>
                </c:pt>
                <c:pt idx="749">
                  <c:v>26816</c:v>
                </c:pt>
                <c:pt idx="750">
                  <c:v>26846</c:v>
                </c:pt>
                <c:pt idx="751">
                  <c:v>26877</c:v>
                </c:pt>
                <c:pt idx="752">
                  <c:v>26908</c:v>
                </c:pt>
                <c:pt idx="753">
                  <c:v>26938</c:v>
                </c:pt>
                <c:pt idx="754">
                  <c:v>26969</c:v>
                </c:pt>
                <c:pt idx="755">
                  <c:v>26999</c:v>
                </c:pt>
                <c:pt idx="756">
                  <c:v>27030</c:v>
                </c:pt>
                <c:pt idx="757">
                  <c:v>27061</c:v>
                </c:pt>
                <c:pt idx="758">
                  <c:v>27089</c:v>
                </c:pt>
                <c:pt idx="759">
                  <c:v>27120</c:v>
                </c:pt>
                <c:pt idx="760">
                  <c:v>27150</c:v>
                </c:pt>
                <c:pt idx="761">
                  <c:v>27181</c:v>
                </c:pt>
                <c:pt idx="762">
                  <c:v>27211</c:v>
                </c:pt>
                <c:pt idx="763">
                  <c:v>27242</c:v>
                </c:pt>
                <c:pt idx="764">
                  <c:v>27273</c:v>
                </c:pt>
                <c:pt idx="765">
                  <c:v>27303</c:v>
                </c:pt>
                <c:pt idx="766">
                  <c:v>27334</c:v>
                </c:pt>
                <c:pt idx="767">
                  <c:v>27364</c:v>
                </c:pt>
                <c:pt idx="768">
                  <c:v>27395</c:v>
                </c:pt>
                <c:pt idx="769">
                  <c:v>27426</c:v>
                </c:pt>
                <c:pt idx="770">
                  <c:v>27454</c:v>
                </c:pt>
                <c:pt idx="771">
                  <c:v>27485</c:v>
                </c:pt>
                <c:pt idx="772">
                  <c:v>27515</c:v>
                </c:pt>
                <c:pt idx="773">
                  <c:v>27546</c:v>
                </c:pt>
                <c:pt idx="774">
                  <c:v>27576</c:v>
                </c:pt>
                <c:pt idx="775">
                  <c:v>27607</c:v>
                </c:pt>
                <c:pt idx="776">
                  <c:v>27638</c:v>
                </c:pt>
                <c:pt idx="777">
                  <c:v>27668</c:v>
                </c:pt>
                <c:pt idx="778">
                  <c:v>27699</c:v>
                </c:pt>
                <c:pt idx="779">
                  <c:v>27729</c:v>
                </c:pt>
                <c:pt idx="780">
                  <c:v>27760</c:v>
                </c:pt>
                <c:pt idx="781">
                  <c:v>27791</c:v>
                </c:pt>
                <c:pt idx="782">
                  <c:v>27820</c:v>
                </c:pt>
                <c:pt idx="783">
                  <c:v>27851</c:v>
                </c:pt>
                <c:pt idx="784">
                  <c:v>27881</c:v>
                </c:pt>
                <c:pt idx="785">
                  <c:v>27912</c:v>
                </c:pt>
                <c:pt idx="786">
                  <c:v>27942</c:v>
                </c:pt>
                <c:pt idx="787">
                  <c:v>27973</c:v>
                </c:pt>
                <c:pt idx="788">
                  <c:v>28004</c:v>
                </c:pt>
                <c:pt idx="789">
                  <c:v>28034</c:v>
                </c:pt>
                <c:pt idx="790">
                  <c:v>28065</c:v>
                </c:pt>
                <c:pt idx="791">
                  <c:v>28095</c:v>
                </c:pt>
                <c:pt idx="792">
                  <c:v>28126</c:v>
                </c:pt>
                <c:pt idx="793">
                  <c:v>28157</c:v>
                </c:pt>
                <c:pt idx="794">
                  <c:v>28185</c:v>
                </c:pt>
                <c:pt idx="795">
                  <c:v>28216</c:v>
                </c:pt>
                <c:pt idx="796">
                  <c:v>28246</c:v>
                </c:pt>
                <c:pt idx="797">
                  <c:v>28277</c:v>
                </c:pt>
                <c:pt idx="798">
                  <c:v>28307</c:v>
                </c:pt>
                <c:pt idx="799">
                  <c:v>28338</c:v>
                </c:pt>
                <c:pt idx="800">
                  <c:v>28369</c:v>
                </c:pt>
                <c:pt idx="801">
                  <c:v>28399</c:v>
                </c:pt>
                <c:pt idx="802">
                  <c:v>28430</c:v>
                </c:pt>
                <c:pt idx="803">
                  <c:v>28460</c:v>
                </c:pt>
                <c:pt idx="804">
                  <c:v>28491</c:v>
                </c:pt>
                <c:pt idx="805">
                  <c:v>28522</c:v>
                </c:pt>
                <c:pt idx="806">
                  <c:v>28550</c:v>
                </c:pt>
                <c:pt idx="807">
                  <c:v>28581</c:v>
                </c:pt>
                <c:pt idx="808">
                  <c:v>28611</c:v>
                </c:pt>
                <c:pt idx="809">
                  <c:v>28642</c:v>
                </c:pt>
                <c:pt idx="810">
                  <c:v>28672</c:v>
                </c:pt>
                <c:pt idx="811">
                  <c:v>28703</c:v>
                </c:pt>
                <c:pt idx="812">
                  <c:v>28734</c:v>
                </c:pt>
                <c:pt idx="813">
                  <c:v>28764</c:v>
                </c:pt>
                <c:pt idx="814">
                  <c:v>28795</c:v>
                </c:pt>
                <c:pt idx="815">
                  <c:v>28825</c:v>
                </c:pt>
                <c:pt idx="816">
                  <c:v>28856</c:v>
                </c:pt>
                <c:pt idx="817">
                  <c:v>28887</c:v>
                </c:pt>
                <c:pt idx="818">
                  <c:v>28915</c:v>
                </c:pt>
                <c:pt idx="819">
                  <c:v>28946</c:v>
                </c:pt>
                <c:pt idx="820">
                  <c:v>28976</c:v>
                </c:pt>
                <c:pt idx="821">
                  <c:v>29007</c:v>
                </c:pt>
                <c:pt idx="822">
                  <c:v>29037</c:v>
                </c:pt>
                <c:pt idx="823">
                  <c:v>29068</c:v>
                </c:pt>
                <c:pt idx="824">
                  <c:v>29099</c:v>
                </c:pt>
                <c:pt idx="825">
                  <c:v>29129</c:v>
                </c:pt>
                <c:pt idx="826">
                  <c:v>29160</c:v>
                </c:pt>
                <c:pt idx="827">
                  <c:v>29190</c:v>
                </c:pt>
                <c:pt idx="828">
                  <c:v>29221</c:v>
                </c:pt>
                <c:pt idx="829">
                  <c:v>29252</c:v>
                </c:pt>
                <c:pt idx="830">
                  <c:v>29281</c:v>
                </c:pt>
                <c:pt idx="831">
                  <c:v>29312</c:v>
                </c:pt>
                <c:pt idx="832">
                  <c:v>29342</c:v>
                </c:pt>
                <c:pt idx="833">
                  <c:v>29373</c:v>
                </c:pt>
                <c:pt idx="834">
                  <c:v>29403</c:v>
                </c:pt>
                <c:pt idx="835">
                  <c:v>29434</c:v>
                </c:pt>
                <c:pt idx="836">
                  <c:v>29465</c:v>
                </c:pt>
                <c:pt idx="837">
                  <c:v>29495</c:v>
                </c:pt>
                <c:pt idx="838">
                  <c:v>29526</c:v>
                </c:pt>
                <c:pt idx="839">
                  <c:v>29556</c:v>
                </c:pt>
                <c:pt idx="840">
                  <c:v>29587</c:v>
                </c:pt>
                <c:pt idx="841">
                  <c:v>29618</c:v>
                </c:pt>
                <c:pt idx="842">
                  <c:v>29646</c:v>
                </c:pt>
                <c:pt idx="843">
                  <c:v>29677</c:v>
                </c:pt>
                <c:pt idx="844">
                  <c:v>29707</c:v>
                </c:pt>
                <c:pt idx="845">
                  <c:v>29738</c:v>
                </c:pt>
                <c:pt idx="846">
                  <c:v>29768</c:v>
                </c:pt>
                <c:pt idx="847">
                  <c:v>29799</c:v>
                </c:pt>
                <c:pt idx="848">
                  <c:v>29830</c:v>
                </c:pt>
                <c:pt idx="849">
                  <c:v>29860</c:v>
                </c:pt>
                <c:pt idx="850">
                  <c:v>29891</c:v>
                </c:pt>
                <c:pt idx="851">
                  <c:v>29921</c:v>
                </c:pt>
                <c:pt idx="852">
                  <c:v>29952</c:v>
                </c:pt>
                <c:pt idx="853">
                  <c:v>29983</c:v>
                </c:pt>
                <c:pt idx="854">
                  <c:v>30011</c:v>
                </c:pt>
                <c:pt idx="855">
                  <c:v>30042</c:v>
                </c:pt>
                <c:pt idx="856">
                  <c:v>30072</c:v>
                </c:pt>
                <c:pt idx="857">
                  <c:v>30103</c:v>
                </c:pt>
                <c:pt idx="858">
                  <c:v>30133</c:v>
                </c:pt>
                <c:pt idx="859">
                  <c:v>30164</c:v>
                </c:pt>
                <c:pt idx="860">
                  <c:v>30195</c:v>
                </c:pt>
                <c:pt idx="861">
                  <c:v>30225</c:v>
                </c:pt>
                <c:pt idx="862">
                  <c:v>30256</c:v>
                </c:pt>
                <c:pt idx="863">
                  <c:v>30286</c:v>
                </c:pt>
                <c:pt idx="864">
                  <c:v>30317</c:v>
                </c:pt>
                <c:pt idx="865">
                  <c:v>30348</c:v>
                </c:pt>
                <c:pt idx="866">
                  <c:v>30376</c:v>
                </c:pt>
                <c:pt idx="867">
                  <c:v>30407</c:v>
                </c:pt>
                <c:pt idx="868">
                  <c:v>30437</c:v>
                </c:pt>
                <c:pt idx="869">
                  <c:v>30468</c:v>
                </c:pt>
                <c:pt idx="870">
                  <c:v>30498</c:v>
                </c:pt>
                <c:pt idx="871">
                  <c:v>30529</c:v>
                </c:pt>
                <c:pt idx="872">
                  <c:v>30560</c:v>
                </c:pt>
                <c:pt idx="873">
                  <c:v>30590</c:v>
                </c:pt>
                <c:pt idx="874">
                  <c:v>30621</c:v>
                </c:pt>
                <c:pt idx="875">
                  <c:v>30651</c:v>
                </c:pt>
                <c:pt idx="876">
                  <c:v>30682</c:v>
                </c:pt>
                <c:pt idx="877">
                  <c:v>30713</c:v>
                </c:pt>
                <c:pt idx="878">
                  <c:v>30742</c:v>
                </c:pt>
                <c:pt idx="879">
                  <c:v>30773</c:v>
                </c:pt>
                <c:pt idx="880">
                  <c:v>30803</c:v>
                </c:pt>
                <c:pt idx="881">
                  <c:v>30834</c:v>
                </c:pt>
                <c:pt idx="882">
                  <c:v>30864</c:v>
                </c:pt>
                <c:pt idx="883">
                  <c:v>30895</c:v>
                </c:pt>
                <c:pt idx="884">
                  <c:v>30926</c:v>
                </c:pt>
                <c:pt idx="885">
                  <c:v>30956</c:v>
                </c:pt>
                <c:pt idx="886">
                  <c:v>30987</c:v>
                </c:pt>
                <c:pt idx="887">
                  <c:v>31017</c:v>
                </c:pt>
                <c:pt idx="888">
                  <c:v>31048</c:v>
                </c:pt>
                <c:pt idx="889">
                  <c:v>31079</c:v>
                </c:pt>
                <c:pt idx="890">
                  <c:v>31107</c:v>
                </c:pt>
                <c:pt idx="891">
                  <c:v>31138</c:v>
                </c:pt>
                <c:pt idx="892">
                  <c:v>31168</c:v>
                </c:pt>
                <c:pt idx="893">
                  <c:v>31199</c:v>
                </c:pt>
                <c:pt idx="894">
                  <c:v>31229</c:v>
                </c:pt>
                <c:pt idx="895">
                  <c:v>31260</c:v>
                </c:pt>
                <c:pt idx="896">
                  <c:v>31291</c:v>
                </c:pt>
                <c:pt idx="897">
                  <c:v>31321</c:v>
                </c:pt>
                <c:pt idx="898">
                  <c:v>31352</c:v>
                </c:pt>
                <c:pt idx="899">
                  <c:v>31382</c:v>
                </c:pt>
                <c:pt idx="900">
                  <c:v>31413</c:v>
                </c:pt>
                <c:pt idx="901">
                  <c:v>31444</c:v>
                </c:pt>
                <c:pt idx="902">
                  <c:v>31472</c:v>
                </c:pt>
                <c:pt idx="903">
                  <c:v>31503</c:v>
                </c:pt>
                <c:pt idx="904">
                  <c:v>31533</c:v>
                </c:pt>
                <c:pt idx="905">
                  <c:v>31564</c:v>
                </c:pt>
                <c:pt idx="906">
                  <c:v>31594</c:v>
                </c:pt>
                <c:pt idx="907">
                  <c:v>31625</c:v>
                </c:pt>
                <c:pt idx="908">
                  <c:v>31656</c:v>
                </c:pt>
                <c:pt idx="909">
                  <c:v>31686</c:v>
                </c:pt>
                <c:pt idx="910">
                  <c:v>31717</c:v>
                </c:pt>
                <c:pt idx="911">
                  <c:v>31747</c:v>
                </c:pt>
                <c:pt idx="912">
                  <c:v>31778</c:v>
                </c:pt>
                <c:pt idx="913">
                  <c:v>31809</c:v>
                </c:pt>
                <c:pt idx="914">
                  <c:v>31837</c:v>
                </c:pt>
                <c:pt idx="915">
                  <c:v>31868</c:v>
                </c:pt>
                <c:pt idx="916">
                  <c:v>31898</c:v>
                </c:pt>
                <c:pt idx="917">
                  <c:v>31929</c:v>
                </c:pt>
                <c:pt idx="918">
                  <c:v>31959</c:v>
                </c:pt>
                <c:pt idx="919">
                  <c:v>31990</c:v>
                </c:pt>
                <c:pt idx="920">
                  <c:v>32021</c:v>
                </c:pt>
                <c:pt idx="921">
                  <c:v>32051</c:v>
                </c:pt>
                <c:pt idx="922">
                  <c:v>32082</c:v>
                </c:pt>
                <c:pt idx="923">
                  <c:v>32112</c:v>
                </c:pt>
                <c:pt idx="924">
                  <c:v>32143</c:v>
                </c:pt>
                <c:pt idx="925">
                  <c:v>32174</c:v>
                </c:pt>
                <c:pt idx="926">
                  <c:v>32203</c:v>
                </c:pt>
                <c:pt idx="927">
                  <c:v>32234</c:v>
                </c:pt>
                <c:pt idx="928">
                  <c:v>32264</c:v>
                </c:pt>
                <c:pt idx="929">
                  <c:v>32295</c:v>
                </c:pt>
                <c:pt idx="930">
                  <c:v>32325</c:v>
                </c:pt>
                <c:pt idx="931">
                  <c:v>32356</c:v>
                </c:pt>
                <c:pt idx="932">
                  <c:v>32387</c:v>
                </c:pt>
                <c:pt idx="933">
                  <c:v>32417</c:v>
                </c:pt>
                <c:pt idx="934">
                  <c:v>32448</c:v>
                </c:pt>
                <c:pt idx="935">
                  <c:v>32478</c:v>
                </c:pt>
                <c:pt idx="936">
                  <c:v>32509</c:v>
                </c:pt>
                <c:pt idx="937">
                  <c:v>32540</c:v>
                </c:pt>
                <c:pt idx="938">
                  <c:v>32568</c:v>
                </c:pt>
                <c:pt idx="939">
                  <c:v>32599</c:v>
                </c:pt>
                <c:pt idx="940">
                  <c:v>32629</c:v>
                </c:pt>
                <c:pt idx="941">
                  <c:v>32660</c:v>
                </c:pt>
                <c:pt idx="942">
                  <c:v>32690</c:v>
                </c:pt>
                <c:pt idx="943">
                  <c:v>32721</c:v>
                </c:pt>
                <c:pt idx="944">
                  <c:v>32752</c:v>
                </c:pt>
                <c:pt idx="945">
                  <c:v>32782</c:v>
                </c:pt>
                <c:pt idx="946">
                  <c:v>32813</c:v>
                </c:pt>
                <c:pt idx="947">
                  <c:v>32843</c:v>
                </c:pt>
                <c:pt idx="948">
                  <c:v>32874</c:v>
                </c:pt>
                <c:pt idx="949">
                  <c:v>32905</c:v>
                </c:pt>
                <c:pt idx="950">
                  <c:v>32933</c:v>
                </c:pt>
                <c:pt idx="951">
                  <c:v>32964</c:v>
                </c:pt>
                <c:pt idx="952">
                  <c:v>32994</c:v>
                </c:pt>
                <c:pt idx="953">
                  <c:v>33025</c:v>
                </c:pt>
                <c:pt idx="954">
                  <c:v>33055</c:v>
                </c:pt>
                <c:pt idx="955">
                  <c:v>33086</c:v>
                </c:pt>
                <c:pt idx="956">
                  <c:v>33117</c:v>
                </c:pt>
                <c:pt idx="957">
                  <c:v>33147</c:v>
                </c:pt>
                <c:pt idx="958">
                  <c:v>33178</c:v>
                </c:pt>
                <c:pt idx="959">
                  <c:v>33208</c:v>
                </c:pt>
                <c:pt idx="960">
                  <c:v>33239</c:v>
                </c:pt>
                <c:pt idx="961">
                  <c:v>33270</c:v>
                </c:pt>
                <c:pt idx="962">
                  <c:v>33298</c:v>
                </c:pt>
                <c:pt idx="963">
                  <c:v>33329</c:v>
                </c:pt>
                <c:pt idx="964">
                  <c:v>33359</c:v>
                </c:pt>
                <c:pt idx="965">
                  <c:v>33390</c:v>
                </c:pt>
                <c:pt idx="966">
                  <c:v>33420</c:v>
                </c:pt>
                <c:pt idx="967">
                  <c:v>33451</c:v>
                </c:pt>
                <c:pt idx="968">
                  <c:v>33482</c:v>
                </c:pt>
                <c:pt idx="969">
                  <c:v>33512</c:v>
                </c:pt>
                <c:pt idx="970">
                  <c:v>33543</c:v>
                </c:pt>
                <c:pt idx="971">
                  <c:v>33573</c:v>
                </c:pt>
                <c:pt idx="972">
                  <c:v>33604</c:v>
                </c:pt>
                <c:pt idx="973">
                  <c:v>33635</c:v>
                </c:pt>
                <c:pt idx="974">
                  <c:v>33664</c:v>
                </c:pt>
                <c:pt idx="975">
                  <c:v>33695</c:v>
                </c:pt>
                <c:pt idx="976">
                  <c:v>33725</c:v>
                </c:pt>
                <c:pt idx="977">
                  <c:v>33756</c:v>
                </c:pt>
                <c:pt idx="978">
                  <c:v>33786</c:v>
                </c:pt>
                <c:pt idx="979">
                  <c:v>33817</c:v>
                </c:pt>
                <c:pt idx="980">
                  <c:v>33848</c:v>
                </c:pt>
                <c:pt idx="981">
                  <c:v>33878</c:v>
                </c:pt>
                <c:pt idx="982">
                  <c:v>33909</c:v>
                </c:pt>
                <c:pt idx="983">
                  <c:v>33939</c:v>
                </c:pt>
                <c:pt idx="984">
                  <c:v>33970</c:v>
                </c:pt>
                <c:pt idx="985">
                  <c:v>34001</c:v>
                </c:pt>
                <c:pt idx="986">
                  <c:v>34029</c:v>
                </c:pt>
                <c:pt idx="987">
                  <c:v>34060</c:v>
                </c:pt>
                <c:pt idx="988">
                  <c:v>34090</c:v>
                </c:pt>
                <c:pt idx="989">
                  <c:v>34121</c:v>
                </c:pt>
                <c:pt idx="990">
                  <c:v>34151</c:v>
                </c:pt>
                <c:pt idx="991">
                  <c:v>34182</c:v>
                </c:pt>
                <c:pt idx="992">
                  <c:v>34213</c:v>
                </c:pt>
                <c:pt idx="993">
                  <c:v>34243</c:v>
                </c:pt>
                <c:pt idx="994">
                  <c:v>34274</c:v>
                </c:pt>
                <c:pt idx="995">
                  <c:v>34304</c:v>
                </c:pt>
                <c:pt idx="996">
                  <c:v>34335</c:v>
                </c:pt>
                <c:pt idx="997">
                  <c:v>34366</c:v>
                </c:pt>
                <c:pt idx="998">
                  <c:v>34394</c:v>
                </c:pt>
                <c:pt idx="999">
                  <c:v>34425</c:v>
                </c:pt>
                <c:pt idx="1000">
                  <c:v>34455</c:v>
                </c:pt>
                <c:pt idx="1001">
                  <c:v>34486</c:v>
                </c:pt>
                <c:pt idx="1002">
                  <c:v>34516</c:v>
                </c:pt>
                <c:pt idx="1003">
                  <c:v>34547</c:v>
                </c:pt>
                <c:pt idx="1004">
                  <c:v>34578</c:v>
                </c:pt>
                <c:pt idx="1005">
                  <c:v>34608</c:v>
                </c:pt>
                <c:pt idx="1006">
                  <c:v>34639</c:v>
                </c:pt>
                <c:pt idx="1007">
                  <c:v>34669</c:v>
                </c:pt>
                <c:pt idx="1008">
                  <c:v>34700</c:v>
                </c:pt>
                <c:pt idx="1009">
                  <c:v>34731</c:v>
                </c:pt>
                <c:pt idx="1010">
                  <c:v>34759</c:v>
                </c:pt>
                <c:pt idx="1011">
                  <c:v>34790</c:v>
                </c:pt>
                <c:pt idx="1012">
                  <c:v>34820</c:v>
                </c:pt>
                <c:pt idx="1013">
                  <c:v>34851</c:v>
                </c:pt>
                <c:pt idx="1014">
                  <c:v>34881</c:v>
                </c:pt>
                <c:pt idx="1015">
                  <c:v>34912</c:v>
                </c:pt>
                <c:pt idx="1016">
                  <c:v>34943</c:v>
                </c:pt>
                <c:pt idx="1017">
                  <c:v>34973</c:v>
                </c:pt>
                <c:pt idx="1018">
                  <c:v>35004</c:v>
                </c:pt>
                <c:pt idx="1019">
                  <c:v>35034</c:v>
                </c:pt>
                <c:pt idx="1020">
                  <c:v>35065</c:v>
                </c:pt>
                <c:pt idx="1021">
                  <c:v>35096</c:v>
                </c:pt>
                <c:pt idx="1022">
                  <c:v>35125</c:v>
                </c:pt>
                <c:pt idx="1023">
                  <c:v>35156</c:v>
                </c:pt>
                <c:pt idx="1024">
                  <c:v>35186</c:v>
                </c:pt>
                <c:pt idx="1025">
                  <c:v>35217</c:v>
                </c:pt>
                <c:pt idx="1026">
                  <c:v>35247</c:v>
                </c:pt>
                <c:pt idx="1027">
                  <c:v>35278</c:v>
                </c:pt>
                <c:pt idx="1028">
                  <c:v>35309</c:v>
                </c:pt>
                <c:pt idx="1029">
                  <c:v>35339</c:v>
                </c:pt>
                <c:pt idx="1030">
                  <c:v>35370</c:v>
                </c:pt>
                <c:pt idx="1031">
                  <c:v>35400</c:v>
                </c:pt>
                <c:pt idx="1032">
                  <c:v>35431</c:v>
                </c:pt>
                <c:pt idx="1033">
                  <c:v>35462</c:v>
                </c:pt>
                <c:pt idx="1034">
                  <c:v>35490</c:v>
                </c:pt>
                <c:pt idx="1035">
                  <c:v>35521</c:v>
                </c:pt>
                <c:pt idx="1036">
                  <c:v>35551</c:v>
                </c:pt>
                <c:pt idx="1037">
                  <c:v>35582</c:v>
                </c:pt>
                <c:pt idx="1038">
                  <c:v>35612</c:v>
                </c:pt>
                <c:pt idx="1039">
                  <c:v>35643</c:v>
                </c:pt>
                <c:pt idx="1040">
                  <c:v>35674</c:v>
                </c:pt>
                <c:pt idx="1041">
                  <c:v>35704</c:v>
                </c:pt>
                <c:pt idx="1042">
                  <c:v>35735</c:v>
                </c:pt>
                <c:pt idx="1043">
                  <c:v>35765</c:v>
                </c:pt>
                <c:pt idx="1044">
                  <c:v>35796</c:v>
                </c:pt>
                <c:pt idx="1045">
                  <c:v>35827</c:v>
                </c:pt>
                <c:pt idx="1046">
                  <c:v>35855</c:v>
                </c:pt>
                <c:pt idx="1047">
                  <c:v>35886</c:v>
                </c:pt>
                <c:pt idx="1048">
                  <c:v>35916</c:v>
                </c:pt>
                <c:pt idx="1049">
                  <c:v>35947</c:v>
                </c:pt>
                <c:pt idx="1050">
                  <c:v>35977</c:v>
                </c:pt>
                <c:pt idx="1051">
                  <c:v>36008</c:v>
                </c:pt>
                <c:pt idx="1052">
                  <c:v>36039</c:v>
                </c:pt>
                <c:pt idx="1053">
                  <c:v>36069</c:v>
                </c:pt>
                <c:pt idx="1054">
                  <c:v>36100</c:v>
                </c:pt>
                <c:pt idx="1055">
                  <c:v>36130</c:v>
                </c:pt>
                <c:pt idx="1056">
                  <c:v>36161</c:v>
                </c:pt>
                <c:pt idx="1057">
                  <c:v>36192</c:v>
                </c:pt>
                <c:pt idx="1058">
                  <c:v>36220</c:v>
                </c:pt>
                <c:pt idx="1059">
                  <c:v>36251</c:v>
                </c:pt>
                <c:pt idx="1060">
                  <c:v>36281</c:v>
                </c:pt>
                <c:pt idx="1061">
                  <c:v>36312</c:v>
                </c:pt>
                <c:pt idx="1062">
                  <c:v>36342</c:v>
                </c:pt>
                <c:pt idx="1063">
                  <c:v>36373</c:v>
                </c:pt>
                <c:pt idx="1064">
                  <c:v>36404</c:v>
                </c:pt>
                <c:pt idx="1065">
                  <c:v>36434</c:v>
                </c:pt>
                <c:pt idx="1066">
                  <c:v>36465</c:v>
                </c:pt>
                <c:pt idx="1067">
                  <c:v>36495</c:v>
                </c:pt>
                <c:pt idx="1068">
                  <c:v>36526</c:v>
                </c:pt>
                <c:pt idx="1069">
                  <c:v>36557</c:v>
                </c:pt>
                <c:pt idx="1070">
                  <c:v>36586</c:v>
                </c:pt>
                <c:pt idx="1071">
                  <c:v>36617</c:v>
                </c:pt>
                <c:pt idx="1072">
                  <c:v>36647</c:v>
                </c:pt>
                <c:pt idx="1073">
                  <c:v>36678</c:v>
                </c:pt>
                <c:pt idx="1074">
                  <c:v>36708</c:v>
                </c:pt>
                <c:pt idx="1075">
                  <c:v>36739</c:v>
                </c:pt>
                <c:pt idx="1076">
                  <c:v>36770</c:v>
                </c:pt>
                <c:pt idx="1077">
                  <c:v>36800</c:v>
                </c:pt>
                <c:pt idx="1078">
                  <c:v>36831</c:v>
                </c:pt>
                <c:pt idx="1079">
                  <c:v>36861</c:v>
                </c:pt>
                <c:pt idx="1080">
                  <c:v>36892</c:v>
                </c:pt>
                <c:pt idx="1081">
                  <c:v>36923</c:v>
                </c:pt>
                <c:pt idx="1082">
                  <c:v>36951</c:v>
                </c:pt>
                <c:pt idx="1083">
                  <c:v>36982</c:v>
                </c:pt>
                <c:pt idx="1084">
                  <c:v>37012</c:v>
                </c:pt>
                <c:pt idx="1085">
                  <c:v>37043</c:v>
                </c:pt>
                <c:pt idx="1086">
                  <c:v>37073</c:v>
                </c:pt>
                <c:pt idx="1087">
                  <c:v>37104</c:v>
                </c:pt>
                <c:pt idx="1088">
                  <c:v>37135</c:v>
                </c:pt>
                <c:pt idx="1089">
                  <c:v>37165</c:v>
                </c:pt>
                <c:pt idx="1090">
                  <c:v>37196</c:v>
                </c:pt>
                <c:pt idx="1091">
                  <c:v>37226</c:v>
                </c:pt>
                <c:pt idx="1092">
                  <c:v>37257</c:v>
                </c:pt>
                <c:pt idx="1093">
                  <c:v>37288</c:v>
                </c:pt>
                <c:pt idx="1094">
                  <c:v>37316</c:v>
                </c:pt>
                <c:pt idx="1095">
                  <c:v>37347</c:v>
                </c:pt>
                <c:pt idx="1096">
                  <c:v>37377</c:v>
                </c:pt>
                <c:pt idx="1097">
                  <c:v>37408</c:v>
                </c:pt>
                <c:pt idx="1098">
                  <c:v>37438</c:v>
                </c:pt>
                <c:pt idx="1099">
                  <c:v>37469</c:v>
                </c:pt>
                <c:pt idx="1100">
                  <c:v>37500</c:v>
                </c:pt>
                <c:pt idx="1101">
                  <c:v>37530</c:v>
                </c:pt>
                <c:pt idx="1102">
                  <c:v>37561</c:v>
                </c:pt>
                <c:pt idx="1103">
                  <c:v>37591</c:v>
                </c:pt>
                <c:pt idx="1104">
                  <c:v>37622</c:v>
                </c:pt>
                <c:pt idx="1105">
                  <c:v>37653</c:v>
                </c:pt>
                <c:pt idx="1106">
                  <c:v>37681</c:v>
                </c:pt>
                <c:pt idx="1107">
                  <c:v>37712</c:v>
                </c:pt>
                <c:pt idx="1108">
                  <c:v>37742</c:v>
                </c:pt>
                <c:pt idx="1109">
                  <c:v>37773</c:v>
                </c:pt>
                <c:pt idx="1110">
                  <c:v>37803</c:v>
                </c:pt>
                <c:pt idx="1111">
                  <c:v>37834</c:v>
                </c:pt>
                <c:pt idx="1112">
                  <c:v>37865</c:v>
                </c:pt>
                <c:pt idx="1113">
                  <c:v>37895</c:v>
                </c:pt>
                <c:pt idx="1114">
                  <c:v>37926</c:v>
                </c:pt>
                <c:pt idx="1115">
                  <c:v>37956</c:v>
                </c:pt>
                <c:pt idx="1116">
                  <c:v>37987</c:v>
                </c:pt>
                <c:pt idx="1117">
                  <c:v>38018</c:v>
                </c:pt>
                <c:pt idx="1118">
                  <c:v>38047</c:v>
                </c:pt>
                <c:pt idx="1119">
                  <c:v>38078</c:v>
                </c:pt>
                <c:pt idx="1120">
                  <c:v>38108</c:v>
                </c:pt>
                <c:pt idx="1121">
                  <c:v>38139</c:v>
                </c:pt>
                <c:pt idx="1122">
                  <c:v>38169</c:v>
                </c:pt>
                <c:pt idx="1123">
                  <c:v>38200</c:v>
                </c:pt>
                <c:pt idx="1124">
                  <c:v>38231</c:v>
                </c:pt>
                <c:pt idx="1125">
                  <c:v>38261</c:v>
                </c:pt>
                <c:pt idx="1126">
                  <c:v>38292</c:v>
                </c:pt>
                <c:pt idx="1127">
                  <c:v>38322</c:v>
                </c:pt>
                <c:pt idx="1128">
                  <c:v>38353</c:v>
                </c:pt>
                <c:pt idx="1129">
                  <c:v>38384</c:v>
                </c:pt>
                <c:pt idx="1130">
                  <c:v>38412</c:v>
                </c:pt>
                <c:pt idx="1131">
                  <c:v>38443</c:v>
                </c:pt>
                <c:pt idx="1132">
                  <c:v>38473</c:v>
                </c:pt>
                <c:pt idx="1133">
                  <c:v>38504</c:v>
                </c:pt>
                <c:pt idx="1134">
                  <c:v>38534</c:v>
                </c:pt>
                <c:pt idx="1135">
                  <c:v>38565</c:v>
                </c:pt>
                <c:pt idx="1136">
                  <c:v>38596</c:v>
                </c:pt>
                <c:pt idx="1137">
                  <c:v>38626</c:v>
                </c:pt>
                <c:pt idx="1138">
                  <c:v>38657</c:v>
                </c:pt>
                <c:pt idx="1139">
                  <c:v>38687</c:v>
                </c:pt>
                <c:pt idx="1140">
                  <c:v>38718</c:v>
                </c:pt>
                <c:pt idx="1141">
                  <c:v>38749</c:v>
                </c:pt>
                <c:pt idx="1142">
                  <c:v>38777</c:v>
                </c:pt>
                <c:pt idx="1143">
                  <c:v>38808</c:v>
                </c:pt>
                <c:pt idx="1144">
                  <c:v>38838</c:v>
                </c:pt>
                <c:pt idx="1145">
                  <c:v>38869</c:v>
                </c:pt>
                <c:pt idx="1146">
                  <c:v>38899</c:v>
                </c:pt>
                <c:pt idx="1147">
                  <c:v>38930</c:v>
                </c:pt>
                <c:pt idx="1148">
                  <c:v>38961</c:v>
                </c:pt>
                <c:pt idx="1149">
                  <c:v>38991</c:v>
                </c:pt>
                <c:pt idx="1150">
                  <c:v>39022</c:v>
                </c:pt>
                <c:pt idx="1151">
                  <c:v>39052</c:v>
                </c:pt>
                <c:pt idx="1152">
                  <c:v>39083</c:v>
                </c:pt>
                <c:pt idx="1153">
                  <c:v>39114</c:v>
                </c:pt>
                <c:pt idx="1154">
                  <c:v>39142</c:v>
                </c:pt>
                <c:pt idx="1155">
                  <c:v>39173</c:v>
                </c:pt>
                <c:pt idx="1156">
                  <c:v>39203</c:v>
                </c:pt>
                <c:pt idx="1157">
                  <c:v>39234</c:v>
                </c:pt>
                <c:pt idx="1158">
                  <c:v>39264</c:v>
                </c:pt>
                <c:pt idx="1159">
                  <c:v>39295</c:v>
                </c:pt>
                <c:pt idx="1160">
                  <c:v>39326</c:v>
                </c:pt>
                <c:pt idx="1161">
                  <c:v>39356</c:v>
                </c:pt>
                <c:pt idx="1162">
                  <c:v>39387</c:v>
                </c:pt>
                <c:pt idx="1163">
                  <c:v>39417</c:v>
                </c:pt>
                <c:pt idx="1164">
                  <c:v>39448</c:v>
                </c:pt>
                <c:pt idx="1165">
                  <c:v>39479</c:v>
                </c:pt>
                <c:pt idx="1166">
                  <c:v>39508</c:v>
                </c:pt>
                <c:pt idx="1167">
                  <c:v>39539</c:v>
                </c:pt>
                <c:pt idx="1168">
                  <c:v>39569</c:v>
                </c:pt>
                <c:pt idx="1169">
                  <c:v>39600</c:v>
                </c:pt>
                <c:pt idx="1170">
                  <c:v>39630</c:v>
                </c:pt>
                <c:pt idx="1171">
                  <c:v>39661</c:v>
                </c:pt>
                <c:pt idx="1172">
                  <c:v>39692</c:v>
                </c:pt>
                <c:pt idx="1173">
                  <c:v>39722</c:v>
                </c:pt>
                <c:pt idx="1174">
                  <c:v>39753</c:v>
                </c:pt>
                <c:pt idx="1175">
                  <c:v>39783</c:v>
                </c:pt>
                <c:pt idx="1176">
                  <c:v>39814</c:v>
                </c:pt>
                <c:pt idx="1177">
                  <c:v>39845</c:v>
                </c:pt>
                <c:pt idx="1178">
                  <c:v>39873</c:v>
                </c:pt>
                <c:pt idx="1179">
                  <c:v>39904</c:v>
                </c:pt>
                <c:pt idx="1180">
                  <c:v>39934</c:v>
                </c:pt>
                <c:pt idx="1181">
                  <c:v>39965</c:v>
                </c:pt>
                <c:pt idx="1182">
                  <c:v>39995</c:v>
                </c:pt>
                <c:pt idx="1183">
                  <c:v>40026</c:v>
                </c:pt>
                <c:pt idx="1184">
                  <c:v>40057</c:v>
                </c:pt>
                <c:pt idx="1185">
                  <c:v>40087</c:v>
                </c:pt>
                <c:pt idx="1186">
                  <c:v>40118</c:v>
                </c:pt>
                <c:pt idx="1187">
                  <c:v>40148</c:v>
                </c:pt>
              </c:numCache>
            </c:numRef>
          </c:xVal>
          <c:yVal>
            <c:numRef>
              <c:f>'Toktogul Data'!$B$105:$B$1292</c:f>
              <c:numCache>
                <c:formatCode>General</c:formatCode>
                <c:ptCount val="1188"/>
                <c:pt idx="0">
                  <c:v>461</c:v>
                </c:pt>
                <c:pt idx="1">
                  <c:v>409</c:v>
                </c:pt>
                <c:pt idx="2">
                  <c:v>445</c:v>
                </c:pt>
                <c:pt idx="3">
                  <c:v>673</c:v>
                </c:pt>
                <c:pt idx="4">
                  <c:v>1581</c:v>
                </c:pt>
                <c:pt idx="5">
                  <c:v>2450</c:v>
                </c:pt>
                <c:pt idx="6">
                  <c:v>1453</c:v>
                </c:pt>
                <c:pt idx="7">
                  <c:v>1152</c:v>
                </c:pt>
                <c:pt idx="8">
                  <c:v>787</c:v>
                </c:pt>
                <c:pt idx="9">
                  <c:v>579</c:v>
                </c:pt>
                <c:pt idx="10">
                  <c:v>446</c:v>
                </c:pt>
                <c:pt idx="11">
                  <c:v>381</c:v>
                </c:pt>
                <c:pt idx="12">
                  <c:v>381</c:v>
                </c:pt>
                <c:pt idx="13">
                  <c:v>361</c:v>
                </c:pt>
                <c:pt idx="14">
                  <c:v>434</c:v>
                </c:pt>
                <c:pt idx="15">
                  <c:v>1064</c:v>
                </c:pt>
                <c:pt idx="16">
                  <c:v>1525</c:v>
                </c:pt>
                <c:pt idx="17">
                  <c:v>1948</c:v>
                </c:pt>
                <c:pt idx="18">
                  <c:v>2131</c:v>
                </c:pt>
                <c:pt idx="19">
                  <c:v>1378</c:v>
                </c:pt>
                <c:pt idx="20">
                  <c:v>686</c:v>
                </c:pt>
                <c:pt idx="21">
                  <c:v>512</c:v>
                </c:pt>
                <c:pt idx="22">
                  <c:v>399</c:v>
                </c:pt>
                <c:pt idx="23">
                  <c:v>364</c:v>
                </c:pt>
                <c:pt idx="24">
                  <c:v>367</c:v>
                </c:pt>
                <c:pt idx="25">
                  <c:v>329</c:v>
                </c:pt>
                <c:pt idx="26">
                  <c:v>346</c:v>
                </c:pt>
                <c:pt idx="27">
                  <c:v>389</c:v>
                </c:pt>
                <c:pt idx="28">
                  <c:v>1785</c:v>
                </c:pt>
                <c:pt idx="29">
                  <c:v>2927</c:v>
                </c:pt>
                <c:pt idx="30">
                  <c:v>2031</c:v>
                </c:pt>
                <c:pt idx="31">
                  <c:v>1353</c:v>
                </c:pt>
                <c:pt idx="32">
                  <c:v>698</c:v>
                </c:pt>
                <c:pt idx="33">
                  <c:v>520</c:v>
                </c:pt>
                <c:pt idx="34">
                  <c:v>407</c:v>
                </c:pt>
                <c:pt idx="35">
                  <c:v>351</c:v>
                </c:pt>
                <c:pt idx="36">
                  <c:v>330</c:v>
                </c:pt>
                <c:pt idx="37">
                  <c:v>298</c:v>
                </c:pt>
                <c:pt idx="38">
                  <c:v>373</c:v>
                </c:pt>
                <c:pt idx="39">
                  <c:v>583</c:v>
                </c:pt>
                <c:pt idx="40">
                  <c:v>1211</c:v>
                </c:pt>
                <c:pt idx="41">
                  <c:v>3445</c:v>
                </c:pt>
                <c:pt idx="42">
                  <c:v>1793</c:v>
                </c:pt>
                <c:pt idx="43">
                  <c:v>1227</c:v>
                </c:pt>
                <c:pt idx="44">
                  <c:v>904</c:v>
                </c:pt>
                <c:pt idx="45">
                  <c:v>504</c:v>
                </c:pt>
                <c:pt idx="46">
                  <c:v>404</c:v>
                </c:pt>
                <c:pt idx="47">
                  <c:v>356</c:v>
                </c:pt>
                <c:pt idx="48">
                  <c:v>340</c:v>
                </c:pt>
                <c:pt idx="49">
                  <c:v>310</c:v>
                </c:pt>
                <c:pt idx="50">
                  <c:v>405</c:v>
                </c:pt>
                <c:pt idx="51">
                  <c:v>578</c:v>
                </c:pt>
                <c:pt idx="52">
                  <c:v>1632</c:v>
                </c:pt>
                <c:pt idx="53">
                  <c:v>1769</c:v>
                </c:pt>
                <c:pt idx="54">
                  <c:v>1747</c:v>
                </c:pt>
                <c:pt idx="55">
                  <c:v>1444</c:v>
                </c:pt>
                <c:pt idx="56">
                  <c:v>717</c:v>
                </c:pt>
                <c:pt idx="57">
                  <c:v>531</c:v>
                </c:pt>
                <c:pt idx="58">
                  <c:v>404</c:v>
                </c:pt>
                <c:pt idx="59">
                  <c:v>356</c:v>
                </c:pt>
                <c:pt idx="60">
                  <c:v>346</c:v>
                </c:pt>
                <c:pt idx="61">
                  <c:v>298</c:v>
                </c:pt>
                <c:pt idx="62">
                  <c:v>367</c:v>
                </c:pt>
                <c:pt idx="63">
                  <c:v>523</c:v>
                </c:pt>
                <c:pt idx="64">
                  <c:v>1026</c:v>
                </c:pt>
                <c:pt idx="65">
                  <c:v>1603</c:v>
                </c:pt>
                <c:pt idx="66">
                  <c:v>1335</c:v>
                </c:pt>
                <c:pt idx="67">
                  <c:v>1573</c:v>
                </c:pt>
                <c:pt idx="68">
                  <c:v>720</c:v>
                </c:pt>
                <c:pt idx="69">
                  <c:v>440</c:v>
                </c:pt>
                <c:pt idx="70">
                  <c:v>321</c:v>
                </c:pt>
                <c:pt idx="71">
                  <c:v>311</c:v>
                </c:pt>
                <c:pt idx="72">
                  <c:v>246</c:v>
                </c:pt>
                <c:pt idx="73">
                  <c:v>274</c:v>
                </c:pt>
                <c:pt idx="74">
                  <c:v>348</c:v>
                </c:pt>
                <c:pt idx="75">
                  <c:v>247</c:v>
                </c:pt>
                <c:pt idx="76">
                  <c:v>1045</c:v>
                </c:pt>
                <c:pt idx="77">
                  <c:v>503</c:v>
                </c:pt>
                <c:pt idx="78">
                  <c:v>917</c:v>
                </c:pt>
                <c:pt idx="79">
                  <c:v>1444</c:v>
                </c:pt>
                <c:pt idx="80">
                  <c:v>577</c:v>
                </c:pt>
                <c:pt idx="81">
                  <c:v>383</c:v>
                </c:pt>
                <c:pt idx="82">
                  <c:v>293</c:v>
                </c:pt>
                <c:pt idx="83">
                  <c:v>248</c:v>
                </c:pt>
                <c:pt idx="84">
                  <c:v>212</c:v>
                </c:pt>
                <c:pt idx="85">
                  <c:v>226</c:v>
                </c:pt>
                <c:pt idx="86">
                  <c:v>346</c:v>
                </c:pt>
                <c:pt idx="87">
                  <c:v>295</c:v>
                </c:pt>
                <c:pt idx="88">
                  <c:v>1852</c:v>
                </c:pt>
                <c:pt idx="89">
                  <c:v>1821</c:v>
                </c:pt>
                <c:pt idx="90">
                  <c:v>1205</c:v>
                </c:pt>
                <c:pt idx="91">
                  <c:v>1158</c:v>
                </c:pt>
                <c:pt idx="92">
                  <c:v>593</c:v>
                </c:pt>
                <c:pt idx="93">
                  <c:v>418</c:v>
                </c:pt>
                <c:pt idx="94">
                  <c:v>303</c:v>
                </c:pt>
                <c:pt idx="95">
                  <c:v>259</c:v>
                </c:pt>
                <c:pt idx="96">
                  <c:v>311</c:v>
                </c:pt>
                <c:pt idx="97">
                  <c:v>283</c:v>
                </c:pt>
                <c:pt idx="98">
                  <c:v>364</c:v>
                </c:pt>
                <c:pt idx="99">
                  <c:v>627</c:v>
                </c:pt>
                <c:pt idx="100">
                  <c:v>1571</c:v>
                </c:pt>
                <c:pt idx="101">
                  <c:v>2269</c:v>
                </c:pt>
                <c:pt idx="102">
                  <c:v>1887</c:v>
                </c:pt>
                <c:pt idx="103">
                  <c:v>1535</c:v>
                </c:pt>
                <c:pt idx="104">
                  <c:v>762</c:v>
                </c:pt>
                <c:pt idx="105">
                  <c:v>469</c:v>
                </c:pt>
                <c:pt idx="106">
                  <c:v>329</c:v>
                </c:pt>
                <c:pt idx="107">
                  <c:v>284</c:v>
                </c:pt>
                <c:pt idx="108">
                  <c:v>246</c:v>
                </c:pt>
                <c:pt idx="109">
                  <c:v>238</c:v>
                </c:pt>
                <c:pt idx="110">
                  <c:v>354</c:v>
                </c:pt>
                <c:pt idx="111">
                  <c:v>313</c:v>
                </c:pt>
                <c:pt idx="112">
                  <c:v>892</c:v>
                </c:pt>
                <c:pt idx="113">
                  <c:v>2269</c:v>
                </c:pt>
                <c:pt idx="114">
                  <c:v>2613</c:v>
                </c:pt>
                <c:pt idx="115">
                  <c:v>1541</c:v>
                </c:pt>
                <c:pt idx="116">
                  <c:v>798</c:v>
                </c:pt>
                <c:pt idx="117">
                  <c:v>616</c:v>
                </c:pt>
                <c:pt idx="118">
                  <c:v>588</c:v>
                </c:pt>
                <c:pt idx="119">
                  <c:v>450</c:v>
                </c:pt>
                <c:pt idx="120">
                  <c:v>453</c:v>
                </c:pt>
                <c:pt idx="121">
                  <c:v>380</c:v>
                </c:pt>
                <c:pt idx="122">
                  <c:v>560</c:v>
                </c:pt>
                <c:pt idx="123">
                  <c:v>1792</c:v>
                </c:pt>
                <c:pt idx="124">
                  <c:v>2538</c:v>
                </c:pt>
                <c:pt idx="125">
                  <c:v>3989</c:v>
                </c:pt>
                <c:pt idx="126">
                  <c:v>4583</c:v>
                </c:pt>
                <c:pt idx="127">
                  <c:v>3243</c:v>
                </c:pt>
                <c:pt idx="128">
                  <c:v>1396</c:v>
                </c:pt>
                <c:pt idx="129">
                  <c:v>724</c:v>
                </c:pt>
                <c:pt idx="130">
                  <c:v>534</c:v>
                </c:pt>
                <c:pt idx="131">
                  <c:v>533</c:v>
                </c:pt>
                <c:pt idx="132">
                  <c:v>528</c:v>
                </c:pt>
                <c:pt idx="133">
                  <c:v>421</c:v>
                </c:pt>
                <c:pt idx="134">
                  <c:v>466</c:v>
                </c:pt>
                <c:pt idx="135">
                  <c:v>577</c:v>
                </c:pt>
                <c:pt idx="136">
                  <c:v>1418</c:v>
                </c:pt>
                <c:pt idx="137">
                  <c:v>2499</c:v>
                </c:pt>
                <c:pt idx="138">
                  <c:v>2490</c:v>
                </c:pt>
                <c:pt idx="139">
                  <c:v>1997</c:v>
                </c:pt>
                <c:pt idx="140">
                  <c:v>1127</c:v>
                </c:pt>
                <c:pt idx="141">
                  <c:v>619</c:v>
                </c:pt>
                <c:pt idx="142">
                  <c:v>451</c:v>
                </c:pt>
                <c:pt idx="143">
                  <c:v>413</c:v>
                </c:pt>
                <c:pt idx="144">
                  <c:v>397</c:v>
                </c:pt>
                <c:pt idx="145">
                  <c:v>346</c:v>
                </c:pt>
                <c:pt idx="146">
                  <c:v>407</c:v>
                </c:pt>
                <c:pt idx="147">
                  <c:v>606</c:v>
                </c:pt>
                <c:pt idx="148">
                  <c:v>1431</c:v>
                </c:pt>
                <c:pt idx="149">
                  <c:v>2953</c:v>
                </c:pt>
                <c:pt idx="150">
                  <c:v>2187</c:v>
                </c:pt>
                <c:pt idx="151">
                  <c:v>1881</c:v>
                </c:pt>
                <c:pt idx="152">
                  <c:v>951</c:v>
                </c:pt>
                <c:pt idx="153">
                  <c:v>576</c:v>
                </c:pt>
                <c:pt idx="154">
                  <c:v>458</c:v>
                </c:pt>
                <c:pt idx="155">
                  <c:v>413</c:v>
                </c:pt>
                <c:pt idx="156">
                  <c:v>386</c:v>
                </c:pt>
                <c:pt idx="157">
                  <c:v>344</c:v>
                </c:pt>
                <c:pt idx="158">
                  <c:v>429</c:v>
                </c:pt>
                <c:pt idx="159">
                  <c:v>772</c:v>
                </c:pt>
                <c:pt idx="160">
                  <c:v>1206</c:v>
                </c:pt>
                <c:pt idx="161">
                  <c:v>2978</c:v>
                </c:pt>
                <c:pt idx="162">
                  <c:v>3055</c:v>
                </c:pt>
                <c:pt idx="163">
                  <c:v>1809</c:v>
                </c:pt>
                <c:pt idx="164">
                  <c:v>907</c:v>
                </c:pt>
                <c:pt idx="165">
                  <c:v>595</c:v>
                </c:pt>
                <c:pt idx="166">
                  <c:v>461</c:v>
                </c:pt>
                <c:pt idx="167">
                  <c:v>437</c:v>
                </c:pt>
                <c:pt idx="168">
                  <c:v>413</c:v>
                </c:pt>
                <c:pt idx="169">
                  <c:v>322</c:v>
                </c:pt>
                <c:pt idx="170">
                  <c:v>432</c:v>
                </c:pt>
                <c:pt idx="171">
                  <c:v>515</c:v>
                </c:pt>
                <c:pt idx="172">
                  <c:v>1512</c:v>
                </c:pt>
                <c:pt idx="173">
                  <c:v>2150</c:v>
                </c:pt>
                <c:pt idx="174">
                  <c:v>1635</c:v>
                </c:pt>
                <c:pt idx="175">
                  <c:v>970</c:v>
                </c:pt>
                <c:pt idx="176">
                  <c:v>622</c:v>
                </c:pt>
                <c:pt idx="177">
                  <c:v>474</c:v>
                </c:pt>
                <c:pt idx="178">
                  <c:v>368</c:v>
                </c:pt>
                <c:pt idx="179">
                  <c:v>335</c:v>
                </c:pt>
                <c:pt idx="180">
                  <c:v>343</c:v>
                </c:pt>
                <c:pt idx="181">
                  <c:v>290</c:v>
                </c:pt>
                <c:pt idx="182">
                  <c:v>362</c:v>
                </c:pt>
                <c:pt idx="183">
                  <c:v>238</c:v>
                </c:pt>
                <c:pt idx="184">
                  <c:v>875</c:v>
                </c:pt>
                <c:pt idx="185">
                  <c:v>1751</c:v>
                </c:pt>
                <c:pt idx="186">
                  <c:v>1948</c:v>
                </c:pt>
                <c:pt idx="187">
                  <c:v>1380</c:v>
                </c:pt>
                <c:pt idx="188">
                  <c:v>881</c:v>
                </c:pt>
                <c:pt idx="189">
                  <c:v>520</c:v>
                </c:pt>
                <c:pt idx="190">
                  <c:v>399</c:v>
                </c:pt>
                <c:pt idx="191">
                  <c:v>367</c:v>
                </c:pt>
                <c:pt idx="192">
                  <c:v>327</c:v>
                </c:pt>
                <c:pt idx="193">
                  <c:v>298</c:v>
                </c:pt>
                <c:pt idx="194">
                  <c:v>343</c:v>
                </c:pt>
                <c:pt idx="195">
                  <c:v>505</c:v>
                </c:pt>
                <c:pt idx="196">
                  <c:v>1099</c:v>
                </c:pt>
                <c:pt idx="197">
                  <c:v>1008</c:v>
                </c:pt>
                <c:pt idx="198">
                  <c:v>1222</c:v>
                </c:pt>
                <c:pt idx="199">
                  <c:v>1016</c:v>
                </c:pt>
                <c:pt idx="200">
                  <c:v>528</c:v>
                </c:pt>
                <c:pt idx="201">
                  <c:v>440</c:v>
                </c:pt>
                <c:pt idx="202">
                  <c:v>357</c:v>
                </c:pt>
                <c:pt idx="203">
                  <c:v>335</c:v>
                </c:pt>
                <c:pt idx="204">
                  <c:v>322</c:v>
                </c:pt>
                <c:pt idx="205">
                  <c:v>266</c:v>
                </c:pt>
                <c:pt idx="206">
                  <c:v>364</c:v>
                </c:pt>
                <c:pt idx="207">
                  <c:v>606</c:v>
                </c:pt>
                <c:pt idx="208">
                  <c:v>2007</c:v>
                </c:pt>
                <c:pt idx="209">
                  <c:v>2642</c:v>
                </c:pt>
                <c:pt idx="210">
                  <c:v>2283</c:v>
                </c:pt>
                <c:pt idx="211">
                  <c:v>1415</c:v>
                </c:pt>
                <c:pt idx="212">
                  <c:v>790</c:v>
                </c:pt>
                <c:pt idx="213">
                  <c:v>592</c:v>
                </c:pt>
                <c:pt idx="214">
                  <c:v>477</c:v>
                </c:pt>
                <c:pt idx="215">
                  <c:v>413</c:v>
                </c:pt>
                <c:pt idx="216">
                  <c:v>332</c:v>
                </c:pt>
                <c:pt idx="217">
                  <c:v>286</c:v>
                </c:pt>
                <c:pt idx="218">
                  <c:v>528</c:v>
                </c:pt>
                <c:pt idx="219">
                  <c:v>1000</c:v>
                </c:pt>
                <c:pt idx="220">
                  <c:v>1292</c:v>
                </c:pt>
                <c:pt idx="221">
                  <c:v>1943</c:v>
                </c:pt>
                <c:pt idx="222">
                  <c:v>2222</c:v>
                </c:pt>
                <c:pt idx="223">
                  <c:v>1372</c:v>
                </c:pt>
                <c:pt idx="224">
                  <c:v>694</c:v>
                </c:pt>
                <c:pt idx="225">
                  <c:v>515</c:v>
                </c:pt>
                <c:pt idx="226">
                  <c:v>404</c:v>
                </c:pt>
                <c:pt idx="227">
                  <c:v>359</c:v>
                </c:pt>
                <c:pt idx="228">
                  <c:v>346</c:v>
                </c:pt>
                <c:pt idx="229">
                  <c:v>317</c:v>
                </c:pt>
                <c:pt idx="230">
                  <c:v>413</c:v>
                </c:pt>
                <c:pt idx="231">
                  <c:v>471</c:v>
                </c:pt>
                <c:pt idx="232">
                  <c:v>1404</c:v>
                </c:pt>
                <c:pt idx="233">
                  <c:v>2927</c:v>
                </c:pt>
                <c:pt idx="234">
                  <c:v>2415</c:v>
                </c:pt>
                <c:pt idx="235">
                  <c:v>1233</c:v>
                </c:pt>
                <c:pt idx="236">
                  <c:v>616</c:v>
                </c:pt>
                <c:pt idx="237">
                  <c:v>469</c:v>
                </c:pt>
                <c:pt idx="238">
                  <c:v>389</c:v>
                </c:pt>
                <c:pt idx="239">
                  <c:v>332</c:v>
                </c:pt>
                <c:pt idx="240">
                  <c:v>341</c:v>
                </c:pt>
                <c:pt idx="241">
                  <c:v>278</c:v>
                </c:pt>
                <c:pt idx="242">
                  <c:v>399</c:v>
                </c:pt>
                <c:pt idx="243">
                  <c:v>508</c:v>
                </c:pt>
                <c:pt idx="244">
                  <c:v>1120</c:v>
                </c:pt>
                <c:pt idx="245">
                  <c:v>3393</c:v>
                </c:pt>
                <c:pt idx="246">
                  <c:v>3296</c:v>
                </c:pt>
                <c:pt idx="247">
                  <c:v>2007</c:v>
                </c:pt>
                <c:pt idx="248">
                  <c:v>966</c:v>
                </c:pt>
                <c:pt idx="249">
                  <c:v>683</c:v>
                </c:pt>
                <c:pt idx="250">
                  <c:v>474</c:v>
                </c:pt>
                <c:pt idx="251">
                  <c:v>405</c:v>
                </c:pt>
                <c:pt idx="252">
                  <c:v>375</c:v>
                </c:pt>
                <c:pt idx="253">
                  <c:v>327</c:v>
                </c:pt>
                <c:pt idx="254">
                  <c:v>480</c:v>
                </c:pt>
                <c:pt idx="255">
                  <c:v>575</c:v>
                </c:pt>
                <c:pt idx="256">
                  <c:v>1187</c:v>
                </c:pt>
                <c:pt idx="257">
                  <c:v>1865</c:v>
                </c:pt>
                <c:pt idx="258">
                  <c:v>1836</c:v>
                </c:pt>
                <c:pt idx="259">
                  <c:v>1045</c:v>
                </c:pt>
                <c:pt idx="260">
                  <c:v>653</c:v>
                </c:pt>
                <c:pt idx="261">
                  <c:v>509</c:v>
                </c:pt>
                <c:pt idx="262">
                  <c:v>391</c:v>
                </c:pt>
                <c:pt idx="263">
                  <c:v>298</c:v>
                </c:pt>
                <c:pt idx="264">
                  <c:v>262</c:v>
                </c:pt>
                <c:pt idx="265">
                  <c:v>278</c:v>
                </c:pt>
                <c:pt idx="266">
                  <c:v>386</c:v>
                </c:pt>
                <c:pt idx="267">
                  <c:v>479</c:v>
                </c:pt>
                <c:pt idx="268">
                  <c:v>1404</c:v>
                </c:pt>
                <c:pt idx="269">
                  <c:v>1709</c:v>
                </c:pt>
                <c:pt idx="270">
                  <c:v>1370</c:v>
                </c:pt>
                <c:pt idx="271">
                  <c:v>1230</c:v>
                </c:pt>
                <c:pt idx="272">
                  <c:v>663</c:v>
                </c:pt>
                <c:pt idx="273">
                  <c:v>453</c:v>
                </c:pt>
                <c:pt idx="274">
                  <c:v>339</c:v>
                </c:pt>
                <c:pt idx="275">
                  <c:v>319</c:v>
                </c:pt>
                <c:pt idx="276">
                  <c:v>200</c:v>
                </c:pt>
                <c:pt idx="277">
                  <c:v>254</c:v>
                </c:pt>
                <c:pt idx="278">
                  <c:v>338</c:v>
                </c:pt>
                <c:pt idx="279">
                  <c:v>547</c:v>
                </c:pt>
                <c:pt idx="280">
                  <c:v>1313</c:v>
                </c:pt>
                <c:pt idx="281">
                  <c:v>3730</c:v>
                </c:pt>
                <c:pt idx="282">
                  <c:v>2442</c:v>
                </c:pt>
                <c:pt idx="283">
                  <c:v>1613</c:v>
                </c:pt>
                <c:pt idx="284">
                  <c:v>904</c:v>
                </c:pt>
                <c:pt idx="285">
                  <c:v>638</c:v>
                </c:pt>
                <c:pt idx="286">
                  <c:v>487</c:v>
                </c:pt>
                <c:pt idx="287">
                  <c:v>434</c:v>
                </c:pt>
                <c:pt idx="288">
                  <c:v>375</c:v>
                </c:pt>
                <c:pt idx="289">
                  <c:v>361</c:v>
                </c:pt>
                <c:pt idx="290">
                  <c:v>448</c:v>
                </c:pt>
                <c:pt idx="291">
                  <c:v>518</c:v>
                </c:pt>
                <c:pt idx="292">
                  <c:v>1696</c:v>
                </c:pt>
                <c:pt idx="293">
                  <c:v>2246</c:v>
                </c:pt>
                <c:pt idx="294">
                  <c:v>2155</c:v>
                </c:pt>
                <c:pt idx="295">
                  <c:v>1552</c:v>
                </c:pt>
                <c:pt idx="296">
                  <c:v>756</c:v>
                </c:pt>
                <c:pt idx="297">
                  <c:v>531</c:v>
                </c:pt>
                <c:pt idx="298">
                  <c:v>438</c:v>
                </c:pt>
                <c:pt idx="299">
                  <c:v>343</c:v>
                </c:pt>
                <c:pt idx="300">
                  <c:v>295</c:v>
                </c:pt>
                <c:pt idx="301">
                  <c:v>315</c:v>
                </c:pt>
                <c:pt idx="302">
                  <c:v>367</c:v>
                </c:pt>
                <c:pt idx="303">
                  <c:v>699</c:v>
                </c:pt>
                <c:pt idx="304">
                  <c:v>1927</c:v>
                </c:pt>
                <c:pt idx="305">
                  <c:v>2344</c:v>
                </c:pt>
                <c:pt idx="306">
                  <c:v>1595</c:v>
                </c:pt>
                <c:pt idx="307">
                  <c:v>1104</c:v>
                </c:pt>
                <c:pt idx="308">
                  <c:v>741</c:v>
                </c:pt>
                <c:pt idx="309">
                  <c:v>541</c:v>
                </c:pt>
                <c:pt idx="310">
                  <c:v>417</c:v>
                </c:pt>
                <c:pt idx="311">
                  <c:v>340</c:v>
                </c:pt>
                <c:pt idx="312">
                  <c:v>356</c:v>
                </c:pt>
                <c:pt idx="313">
                  <c:v>332</c:v>
                </c:pt>
                <c:pt idx="314">
                  <c:v>370</c:v>
                </c:pt>
                <c:pt idx="315">
                  <c:v>347</c:v>
                </c:pt>
                <c:pt idx="316">
                  <c:v>1412</c:v>
                </c:pt>
                <c:pt idx="317">
                  <c:v>2139</c:v>
                </c:pt>
                <c:pt idx="318">
                  <c:v>1978</c:v>
                </c:pt>
                <c:pt idx="319">
                  <c:v>1200</c:v>
                </c:pt>
                <c:pt idx="320">
                  <c:v>741</c:v>
                </c:pt>
                <c:pt idx="321">
                  <c:v>525</c:v>
                </c:pt>
                <c:pt idx="322">
                  <c:v>401</c:v>
                </c:pt>
                <c:pt idx="323">
                  <c:v>375</c:v>
                </c:pt>
                <c:pt idx="324">
                  <c:v>362</c:v>
                </c:pt>
                <c:pt idx="325">
                  <c:v>317</c:v>
                </c:pt>
                <c:pt idx="326">
                  <c:v>353</c:v>
                </c:pt>
                <c:pt idx="327">
                  <c:v>552</c:v>
                </c:pt>
                <c:pt idx="328">
                  <c:v>1343</c:v>
                </c:pt>
                <c:pt idx="329">
                  <c:v>971</c:v>
                </c:pt>
                <c:pt idx="330">
                  <c:v>1372</c:v>
                </c:pt>
                <c:pt idx="331">
                  <c:v>978</c:v>
                </c:pt>
                <c:pt idx="332">
                  <c:v>565</c:v>
                </c:pt>
                <c:pt idx="333">
                  <c:v>480</c:v>
                </c:pt>
                <c:pt idx="334">
                  <c:v>381</c:v>
                </c:pt>
                <c:pt idx="335">
                  <c:v>340</c:v>
                </c:pt>
                <c:pt idx="336">
                  <c:v>330</c:v>
                </c:pt>
                <c:pt idx="337">
                  <c:v>300</c:v>
                </c:pt>
                <c:pt idx="338">
                  <c:v>359</c:v>
                </c:pt>
                <c:pt idx="339">
                  <c:v>329</c:v>
                </c:pt>
                <c:pt idx="340">
                  <c:v>1646</c:v>
                </c:pt>
                <c:pt idx="341">
                  <c:v>1212</c:v>
                </c:pt>
                <c:pt idx="342">
                  <c:v>1428</c:v>
                </c:pt>
                <c:pt idx="343">
                  <c:v>1091</c:v>
                </c:pt>
                <c:pt idx="344">
                  <c:v>591</c:v>
                </c:pt>
                <c:pt idx="345">
                  <c:v>437</c:v>
                </c:pt>
                <c:pt idx="346">
                  <c:v>347</c:v>
                </c:pt>
                <c:pt idx="347">
                  <c:v>308</c:v>
                </c:pt>
                <c:pt idx="348">
                  <c:v>287</c:v>
                </c:pt>
                <c:pt idx="349">
                  <c:v>286</c:v>
                </c:pt>
                <c:pt idx="350">
                  <c:v>319</c:v>
                </c:pt>
                <c:pt idx="351">
                  <c:v>344</c:v>
                </c:pt>
                <c:pt idx="352">
                  <c:v>930</c:v>
                </c:pt>
                <c:pt idx="353">
                  <c:v>2318</c:v>
                </c:pt>
                <c:pt idx="354">
                  <c:v>1573</c:v>
                </c:pt>
                <c:pt idx="355">
                  <c:v>1064</c:v>
                </c:pt>
                <c:pt idx="356">
                  <c:v>523</c:v>
                </c:pt>
                <c:pt idx="357">
                  <c:v>512</c:v>
                </c:pt>
                <c:pt idx="358">
                  <c:v>404</c:v>
                </c:pt>
                <c:pt idx="359">
                  <c:v>343</c:v>
                </c:pt>
                <c:pt idx="360">
                  <c:v>327</c:v>
                </c:pt>
                <c:pt idx="361">
                  <c:v>281</c:v>
                </c:pt>
                <c:pt idx="362">
                  <c:v>386</c:v>
                </c:pt>
                <c:pt idx="363">
                  <c:v>710</c:v>
                </c:pt>
                <c:pt idx="364">
                  <c:v>2222</c:v>
                </c:pt>
                <c:pt idx="365">
                  <c:v>2585</c:v>
                </c:pt>
                <c:pt idx="366">
                  <c:v>1461</c:v>
                </c:pt>
                <c:pt idx="367">
                  <c:v>1260</c:v>
                </c:pt>
                <c:pt idx="368">
                  <c:v>666</c:v>
                </c:pt>
                <c:pt idx="369">
                  <c:v>504</c:v>
                </c:pt>
                <c:pt idx="370">
                  <c:v>435</c:v>
                </c:pt>
                <c:pt idx="371">
                  <c:v>367</c:v>
                </c:pt>
                <c:pt idx="372">
                  <c:v>343</c:v>
                </c:pt>
                <c:pt idx="373">
                  <c:v>319</c:v>
                </c:pt>
                <c:pt idx="374">
                  <c:v>397</c:v>
                </c:pt>
                <c:pt idx="375">
                  <c:v>687</c:v>
                </c:pt>
                <c:pt idx="376">
                  <c:v>2275</c:v>
                </c:pt>
                <c:pt idx="377">
                  <c:v>2878</c:v>
                </c:pt>
                <c:pt idx="378">
                  <c:v>2243</c:v>
                </c:pt>
                <c:pt idx="379">
                  <c:v>1536</c:v>
                </c:pt>
                <c:pt idx="380">
                  <c:v>800</c:v>
                </c:pt>
                <c:pt idx="381">
                  <c:v>525</c:v>
                </c:pt>
                <c:pt idx="382">
                  <c:v>440</c:v>
                </c:pt>
                <c:pt idx="383">
                  <c:v>375</c:v>
                </c:pt>
                <c:pt idx="384">
                  <c:v>375</c:v>
                </c:pt>
                <c:pt idx="385">
                  <c:v>332</c:v>
                </c:pt>
                <c:pt idx="386">
                  <c:v>357</c:v>
                </c:pt>
                <c:pt idx="387">
                  <c:v>453</c:v>
                </c:pt>
                <c:pt idx="388">
                  <c:v>1348</c:v>
                </c:pt>
                <c:pt idx="389">
                  <c:v>1987</c:v>
                </c:pt>
                <c:pt idx="390">
                  <c:v>2031</c:v>
                </c:pt>
                <c:pt idx="391">
                  <c:v>1284</c:v>
                </c:pt>
                <c:pt idx="392">
                  <c:v>730</c:v>
                </c:pt>
                <c:pt idx="393">
                  <c:v>496</c:v>
                </c:pt>
                <c:pt idx="394">
                  <c:v>404</c:v>
                </c:pt>
                <c:pt idx="395">
                  <c:v>351</c:v>
                </c:pt>
                <c:pt idx="396">
                  <c:v>330</c:v>
                </c:pt>
                <c:pt idx="397">
                  <c:v>290</c:v>
                </c:pt>
                <c:pt idx="398">
                  <c:v>432</c:v>
                </c:pt>
                <c:pt idx="399">
                  <c:v>391</c:v>
                </c:pt>
                <c:pt idx="400">
                  <c:v>1008</c:v>
                </c:pt>
                <c:pt idx="401">
                  <c:v>1515</c:v>
                </c:pt>
                <c:pt idx="402">
                  <c:v>1985</c:v>
                </c:pt>
                <c:pt idx="403">
                  <c:v>1332</c:v>
                </c:pt>
                <c:pt idx="404">
                  <c:v>676</c:v>
                </c:pt>
                <c:pt idx="405">
                  <c:v>480</c:v>
                </c:pt>
                <c:pt idx="406">
                  <c:v>394</c:v>
                </c:pt>
                <c:pt idx="407">
                  <c:v>351</c:v>
                </c:pt>
                <c:pt idx="408">
                  <c:v>346</c:v>
                </c:pt>
                <c:pt idx="409">
                  <c:v>290</c:v>
                </c:pt>
                <c:pt idx="410">
                  <c:v>356</c:v>
                </c:pt>
                <c:pt idx="411">
                  <c:v>650</c:v>
                </c:pt>
                <c:pt idx="412">
                  <c:v>1361</c:v>
                </c:pt>
                <c:pt idx="413">
                  <c:v>2417</c:v>
                </c:pt>
                <c:pt idx="414">
                  <c:v>2007</c:v>
                </c:pt>
                <c:pt idx="415">
                  <c:v>1249</c:v>
                </c:pt>
                <c:pt idx="416">
                  <c:v>660</c:v>
                </c:pt>
                <c:pt idx="417">
                  <c:v>493</c:v>
                </c:pt>
                <c:pt idx="418">
                  <c:v>412</c:v>
                </c:pt>
                <c:pt idx="419">
                  <c:v>364</c:v>
                </c:pt>
                <c:pt idx="420">
                  <c:v>370</c:v>
                </c:pt>
                <c:pt idx="421">
                  <c:v>315</c:v>
                </c:pt>
                <c:pt idx="422">
                  <c:v>362</c:v>
                </c:pt>
                <c:pt idx="423">
                  <c:v>806</c:v>
                </c:pt>
                <c:pt idx="424">
                  <c:v>1404</c:v>
                </c:pt>
                <c:pt idx="425">
                  <c:v>1709</c:v>
                </c:pt>
                <c:pt idx="426">
                  <c:v>2133</c:v>
                </c:pt>
                <c:pt idx="427">
                  <c:v>1348</c:v>
                </c:pt>
                <c:pt idx="428">
                  <c:v>637</c:v>
                </c:pt>
                <c:pt idx="429">
                  <c:v>480</c:v>
                </c:pt>
                <c:pt idx="430">
                  <c:v>503</c:v>
                </c:pt>
                <c:pt idx="431">
                  <c:v>464</c:v>
                </c:pt>
                <c:pt idx="432">
                  <c:v>429</c:v>
                </c:pt>
                <c:pt idx="433">
                  <c:v>378</c:v>
                </c:pt>
                <c:pt idx="434">
                  <c:v>434</c:v>
                </c:pt>
                <c:pt idx="435">
                  <c:v>422</c:v>
                </c:pt>
                <c:pt idx="436">
                  <c:v>959</c:v>
                </c:pt>
                <c:pt idx="437">
                  <c:v>1296</c:v>
                </c:pt>
                <c:pt idx="438">
                  <c:v>1399</c:v>
                </c:pt>
                <c:pt idx="439">
                  <c:v>1075</c:v>
                </c:pt>
                <c:pt idx="440">
                  <c:v>606</c:v>
                </c:pt>
                <c:pt idx="441">
                  <c:v>458</c:v>
                </c:pt>
                <c:pt idx="442">
                  <c:v>383</c:v>
                </c:pt>
                <c:pt idx="443">
                  <c:v>322</c:v>
                </c:pt>
                <c:pt idx="444">
                  <c:v>289</c:v>
                </c:pt>
                <c:pt idx="445">
                  <c:v>274</c:v>
                </c:pt>
                <c:pt idx="446">
                  <c:v>356</c:v>
                </c:pt>
                <c:pt idx="447">
                  <c:v>466</c:v>
                </c:pt>
                <c:pt idx="448">
                  <c:v>1206</c:v>
                </c:pt>
                <c:pt idx="449">
                  <c:v>1909</c:v>
                </c:pt>
                <c:pt idx="450">
                  <c:v>2433</c:v>
                </c:pt>
                <c:pt idx="451">
                  <c:v>1498</c:v>
                </c:pt>
                <c:pt idx="452">
                  <c:v>803</c:v>
                </c:pt>
                <c:pt idx="453">
                  <c:v>536</c:v>
                </c:pt>
                <c:pt idx="454">
                  <c:v>417</c:v>
                </c:pt>
                <c:pt idx="455">
                  <c:v>359</c:v>
                </c:pt>
                <c:pt idx="456">
                  <c:v>314</c:v>
                </c:pt>
                <c:pt idx="457">
                  <c:v>300</c:v>
                </c:pt>
                <c:pt idx="458">
                  <c:v>375</c:v>
                </c:pt>
                <c:pt idx="459">
                  <c:v>547</c:v>
                </c:pt>
                <c:pt idx="460">
                  <c:v>1399</c:v>
                </c:pt>
                <c:pt idx="461">
                  <c:v>2277</c:v>
                </c:pt>
                <c:pt idx="462">
                  <c:v>2350</c:v>
                </c:pt>
                <c:pt idx="463">
                  <c:v>1549</c:v>
                </c:pt>
                <c:pt idx="464">
                  <c:v>857</c:v>
                </c:pt>
                <c:pt idx="465">
                  <c:v>592</c:v>
                </c:pt>
                <c:pt idx="466">
                  <c:v>443</c:v>
                </c:pt>
                <c:pt idx="467">
                  <c:v>362</c:v>
                </c:pt>
                <c:pt idx="468">
                  <c:v>375</c:v>
                </c:pt>
                <c:pt idx="469">
                  <c:v>303</c:v>
                </c:pt>
                <c:pt idx="470">
                  <c:v>397</c:v>
                </c:pt>
                <c:pt idx="471">
                  <c:v>570</c:v>
                </c:pt>
                <c:pt idx="472">
                  <c:v>1820</c:v>
                </c:pt>
                <c:pt idx="473">
                  <c:v>1860</c:v>
                </c:pt>
                <c:pt idx="474">
                  <c:v>1806</c:v>
                </c:pt>
                <c:pt idx="475">
                  <c:v>1335</c:v>
                </c:pt>
                <c:pt idx="476">
                  <c:v>717</c:v>
                </c:pt>
                <c:pt idx="477">
                  <c:v>517</c:v>
                </c:pt>
                <c:pt idx="478">
                  <c:v>414</c:v>
                </c:pt>
                <c:pt idx="479">
                  <c:v>332</c:v>
                </c:pt>
                <c:pt idx="480">
                  <c:v>356</c:v>
                </c:pt>
                <c:pt idx="481">
                  <c:v>322</c:v>
                </c:pt>
                <c:pt idx="482">
                  <c:v>397</c:v>
                </c:pt>
                <c:pt idx="483">
                  <c:v>500</c:v>
                </c:pt>
                <c:pt idx="484">
                  <c:v>1688</c:v>
                </c:pt>
                <c:pt idx="485">
                  <c:v>1810</c:v>
                </c:pt>
                <c:pt idx="486">
                  <c:v>1785</c:v>
                </c:pt>
                <c:pt idx="487">
                  <c:v>1270</c:v>
                </c:pt>
                <c:pt idx="488">
                  <c:v>634</c:v>
                </c:pt>
                <c:pt idx="489">
                  <c:v>622</c:v>
                </c:pt>
                <c:pt idx="490">
                  <c:v>528</c:v>
                </c:pt>
                <c:pt idx="491">
                  <c:v>450</c:v>
                </c:pt>
                <c:pt idx="492">
                  <c:v>399</c:v>
                </c:pt>
                <c:pt idx="493">
                  <c:v>363</c:v>
                </c:pt>
                <c:pt idx="494">
                  <c:v>410</c:v>
                </c:pt>
                <c:pt idx="495">
                  <c:v>951</c:v>
                </c:pt>
                <c:pt idx="496">
                  <c:v>1814</c:v>
                </c:pt>
                <c:pt idx="497">
                  <c:v>3315</c:v>
                </c:pt>
                <c:pt idx="498">
                  <c:v>3243</c:v>
                </c:pt>
                <c:pt idx="499">
                  <c:v>2023</c:v>
                </c:pt>
                <c:pt idx="500">
                  <c:v>964</c:v>
                </c:pt>
                <c:pt idx="501">
                  <c:v>622</c:v>
                </c:pt>
                <c:pt idx="502">
                  <c:v>521</c:v>
                </c:pt>
                <c:pt idx="503">
                  <c:v>437</c:v>
                </c:pt>
                <c:pt idx="504">
                  <c:v>429</c:v>
                </c:pt>
                <c:pt idx="505">
                  <c:v>387</c:v>
                </c:pt>
                <c:pt idx="506">
                  <c:v>464</c:v>
                </c:pt>
                <c:pt idx="507">
                  <c:v>557</c:v>
                </c:pt>
                <c:pt idx="508">
                  <c:v>2184</c:v>
                </c:pt>
                <c:pt idx="509">
                  <c:v>2978</c:v>
                </c:pt>
                <c:pt idx="510">
                  <c:v>2291</c:v>
                </c:pt>
                <c:pt idx="511">
                  <c:v>1463</c:v>
                </c:pt>
                <c:pt idx="512">
                  <c:v>870</c:v>
                </c:pt>
                <c:pt idx="513">
                  <c:v>622</c:v>
                </c:pt>
                <c:pt idx="514">
                  <c:v>534</c:v>
                </c:pt>
                <c:pt idx="515">
                  <c:v>469</c:v>
                </c:pt>
                <c:pt idx="516">
                  <c:v>445</c:v>
                </c:pt>
                <c:pt idx="517">
                  <c:v>387</c:v>
                </c:pt>
                <c:pt idx="518">
                  <c:v>461</c:v>
                </c:pt>
                <c:pt idx="519">
                  <c:v>785</c:v>
                </c:pt>
                <c:pt idx="520">
                  <c:v>1330</c:v>
                </c:pt>
                <c:pt idx="521">
                  <c:v>2499</c:v>
                </c:pt>
                <c:pt idx="522">
                  <c:v>2921</c:v>
                </c:pt>
                <c:pt idx="523">
                  <c:v>2675</c:v>
                </c:pt>
                <c:pt idx="524">
                  <c:v>1272</c:v>
                </c:pt>
                <c:pt idx="525">
                  <c:v>780</c:v>
                </c:pt>
                <c:pt idx="526">
                  <c:v>601</c:v>
                </c:pt>
                <c:pt idx="527">
                  <c:v>482</c:v>
                </c:pt>
                <c:pt idx="528">
                  <c:v>453</c:v>
                </c:pt>
                <c:pt idx="529">
                  <c:v>394</c:v>
                </c:pt>
                <c:pt idx="530">
                  <c:v>477</c:v>
                </c:pt>
                <c:pt idx="531">
                  <c:v>609</c:v>
                </c:pt>
                <c:pt idx="532">
                  <c:v>1731</c:v>
                </c:pt>
                <c:pt idx="533">
                  <c:v>2901</c:v>
                </c:pt>
                <c:pt idx="534">
                  <c:v>1533</c:v>
                </c:pt>
                <c:pt idx="535">
                  <c:v>1517</c:v>
                </c:pt>
                <c:pt idx="536">
                  <c:v>774</c:v>
                </c:pt>
                <c:pt idx="537">
                  <c:v>557</c:v>
                </c:pt>
                <c:pt idx="538">
                  <c:v>453</c:v>
                </c:pt>
                <c:pt idx="539">
                  <c:v>415</c:v>
                </c:pt>
                <c:pt idx="540">
                  <c:v>375</c:v>
                </c:pt>
                <c:pt idx="541">
                  <c:v>373</c:v>
                </c:pt>
                <c:pt idx="542">
                  <c:v>442</c:v>
                </c:pt>
                <c:pt idx="543">
                  <c:v>637</c:v>
                </c:pt>
                <c:pt idx="544">
                  <c:v>2042</c:v>
                </c:pt>
                <c:pt idx="545">
                  <c:v>2277</c:v>
                </c:pt>
                <c:pt idx="546">
                  <c:v>2948</c:v>
                </c:pt>
                <c:pt idx="547">
                  <c:v>1447</c:v>
                </c:pt>
                <c:pt idx="548">
                  <c:v>795</c:v>
                </c:pt>
                <c:pt idx="549">
                  <c:v>590</c:v>
                </c:pt>
                <c:pt idx="550">
                  <c:v>492</c:v>
                </c:pt>
                <c:pt idx="551">
                  <c:v>426</c:v>
                </c:pt>
                <c:pt idx="552">
                  <c:v>413</c:v>
                </c:pt>
                <c:pt idx="553">
                  <c:v>356</c:v>
                </c:pt>
                <c:pt idx="554">
                  <c:v>464</c:v>
                </c:pt>
                <c:pt idx="555">
                  <c:v>471</c:v>
                </c:pt>
                <c:pt idx="556">
                  <c:v>825</c:v>
                </c:pt>
                <c:pt idx="557">
                  <c:v>1981</c:v>
                </c:pt>
                <c:pt idx="558">
                  <c:v>1611</c:v>
                </c:pt>
                <c:pt idx="559">
                  <c:v>1160</c:v>
                </c:pt>
                <c:pt idx="560">
                  <c:v>629</c:v>
                </c:pt>
                <c:pt idx="561">
                  <c:v>539</c:v>
                </c:pt>
                <c:pt idx="562">
                  <c:v>455</c:v>
                </c:pt>
                <c:pt idx="563">
                  <c:v>389</c:v>
                </c:pt>
                <c:pt idx="564">
                  <c:v>383</c:v>
                </c:pt>
                <c:pt idx="565">
                  <c:v>319</c:v>
                </c:pt>
                <c:pt idx="566">
                  <c:v>415</c:v>
                </c:pt>
                <c:pt idx="567">
                  <c:v>749</c:v>
                </c:pt>
                <c:pt idx="568">
                  <c:v>1209</c:v>
                </c:pt>
                <c:pt idx="569">
                  <c:v>2875</c:v>
                </c:pt>
                <c:pt idx="570">
                  <c:v>3055</c:v>
                </c:pt>
                <c:pt idx="571">
                  <c:v>1520</c:v>
                </c:pt>
                <c:pt idx="572">
                  <c:v>826</c:v>
                </c:pt>
                <c:pt idx="573">
                  <c:v>654</c:v>
                </c:pt>
                <c:pt idx="574">
                  <c:v>518</c:v>
                </c:pt>
                <c:pt idx="575">
                  <c:v>480</c:v>
                </c:pt>
                <c:pt idx="576">
                  <c:v>402</c:v>
                </c:pt>
                <c:pt idx="577">
                  <c:v>404</c:v>
                </c:pt>
                <c:pt idx="578">
                  <c:v>409</c:v>
                </c:pt>
                <c:pt idx="579">
                  <c:v>1080</c:v>
                </c:pt>
                <c:pt idx="580">
                  <c:v>1780</c:v>
                </c:pt>
                <c:pt idx="581">
                  <c:v>2875</c:v>
                </c:pt>
                <c:pt idx="582">
                  <c:v>2868</c:v>
                </c:pt>
                <c:pt idx="583">
                  <c:v>1702</c:v>
                </c:pt>
                <c:pt idx="584">
                  <c:v>1117</c:v>
                </c:pt>
                <c:pt idx="585">
                  <c:v>718</c:v>
                </c:pt>
                <c:pt idx="586">
                  <c:v>521</c:v>
                </c:pt>
                <c:pt idx="587">
                  <c:v>440</c:v>
                </c:pt>
                <c:pt idx="588">
                  <c:v>426</c:v>
                </c:pt>
                <c:pt idx="589">
                  <c:v>404</c:v>
                </c:pt>
                <c:pt idx="590">
                  <c:v>434</c:v>
                </c:pt>
                <c:pt idx="591">
                  <c:v>720</c:v>
                </c:pt>
                <c:pt idx="592">
                  <c:v>1820</c:v>
                </c:pt>
                <c:pt idx="593">
                  <c:v>3315</c:v>
                </c:pt>
                <c:pt idx="594">
                  <c:v>3430</c:v>
                </c:pt>
                <c:pt idx="595">
                  <c:v>1665</c:v>
                </c:pt>
                <c:pt idx="596">
                  <c:v>971</c:v>
                </c:pt>
                <c:pt idx="597">
                  <c:v>649</c:v>
                </c:pt>
                <c:pt idx="598">
                  <c:v>513</c:v>
                </c:pt>
                <c:pt idx="599">
                  <c:v>413</c:v>
                </c:pt>
                <c:pt idx="600">
                  <c:v>386</c:v>
                </c:pt>
                <c:pt idx="601">
                  <c:v>349</c:v>
                </c:pt>
                <c:pt idx="602">
                  <c:v>429</c:v>
                </c:pt>
                <c:pt idx="603">
                  <c:v>658</c:v>
                </c:pt>
                <c:pt idx="604">
                  <c:v>1600</c:v>
                </c:pt>
                <c:pt idx="605">
                  <c:v>1296</c:v>
                </c:pt>
                <c:pt idx="606">
                  <c:v>1384</c:v>
                </c:pt>
                <c:pt idx="607">
                  <c:v>1125</c:v>
                </c:pt>
                <c:pt idx="608">
                  <c:v>723</c:v>
                </c:pt>
                <c:pt idx="609">
                  <c:v>480</c:v>
                </c:pt>
                <c:pt idx="610">
                  <c:v>370</c:v>
                </c:pt>
                <c:pt idx="611">
                  <c:v>300</c:v>
                </c:pt>
                <c:pt idx="612">
                  <c:v>329</c:v>
                </c:pt>
                <c:pt idx="613">
                  <c:v>288</c:v>
                </c:pt>
                <c:pt idx="614">
                  <c:v>335</c:v>
                </c:pt>
                <c:pt idx="615">
                  <c:v>391</c:v>
                </c:pt>
                <c:pt idx="616">
                  <c:v>884</c:v>
                </c:pt>
                <c:pt idx="617">
                  <c:v>1808</c:v>
                </c:pt>
                <c:pt idx="618">
                  <c:v>1654</c:v>
                </c:pt>
                <c:pt idx="619">
                  <c:v>1225</c:v>
                </c:pt>
                <c:pt idx="620">
                  <c:v>671</c:v>
                </c:pt>
                <c:pt idx="621">
                  <c:v>477</c:v>
                </c:pt>
                <c:pt idx="622">
                  <c:v>376</c:v>
                </c:pt>
                <c:pt idx="623">
                  <c:v>316</c:v>
                </c:pt>
                <c:pt idx="624">
                  <c:v>346</c:v>
                </c:pt>
                <c:pt idx="625">
                  <c:v>307</c:v>
                </c:pt>
                <c:pt idx="626">
                  <c:v>327</c:v>
                </c:pt>
                <c:pt idx="627">
                  <c:v>609</c:v>
                </c:pt>
                <c:pt idx="628">
                  <c:v>1252</c:v>
                </c:pt>
                <c:pt idx="629">
                  <c:v>2530</c:v>
                </c:pt>
                <c:pt idx="630">
                  <c:v>1825</c:v>
                </c:pt>
                <c:pt idx="631">
                  <c:v>1139</c:v>
                </c:pt>
                <c:pt idx="632">
                  <c:v>650</c:v>
                </c:pt>
                <c:pt idx="633">
                  <c:v>493</c:v>
                </c:pt>
                <c:pt idx="634">
                  <c:v>420</c:v>
                </c:pt>
                <c:pt idx="635">
                  <c:v>359</c:v>
                </c:pt>
                <c:pt idx="636">
                  <c:v>292</c:v>
                </c:pt>
                <c:pt idx="637">
                  <c:v>283</c:v>
                </c:pt>
                <c:pt idx="638">
                  <c:v>383</c:v>
                </c:pt>
                <c:pt idx="639">
                  <c:v>497</c:v>
                </c:pt>
                <c:pt idx="640">
                  <c:v>1091</c:v>
                </c:pt>
                <c:pt idx="641">
                  <c:v>2953</c:v>
                </c:pt>
                <c:pt idx="642">
                  <c:v>3430</c:v>
                </c:pt>
                <c:pt idx="643">
                  <c:v>2125</c:v>
                </c:pt>
                <c:pt idx="644">
                  <c:v>964</c:v>
                </c:pt>
                <c:pt idx="645">
                  <c:v>630</c:v>
                </c:pt>
                <c:pt idx="646">
                  <c:v>477</c:v>
                </c:pt>
                <c:pt idx="647">
                  <c:v>407</c:v>
                </c:pt>
                <c:pt idx="648">
                  <c:v>389</c:v>
                </c:pt>
                <c:pt idx="649">
                  <c:v>344</c:v>
                </c:pt>
                <c:pt idx="650">
                  <c:v>399</c:v>
                </c:pt>
                <c:pt idx="651">
                  <c:v>570</c:v>
                </c:pt>
                <c:pt idx="652">
                  <c:v>1278</c:v>
                </c:pt>
                <c:pt idx="653">
                  <c:v>1277</c:v>
                </c:pt>
                <c:pt idx="654">
                  <c:v>1541</c:v>
                </c:pt>
                <c:pt idx="655">
                  <c:v>1252</c:v>
                </c:pt>
                <c:pt idx="656">
                  <c:v>637</c:v>
                </c:pt>
                <c:pt idx="657">
                  <c:v>541</c:v>
                </c:pt>
                <c:pt idx="658">
                  <c:v>484</c:v>
                </c:pt>
                <c:pt idx="659">
                  <c:v>362</c:v>
                </c:pt>
                <c:pt idx="660">
                  <c:v>356</c:v>
                </c:pt>
                <c:pt idx="661">
                  <c:v>322</c:v>
                </c:pt>
                <c:pt idx="662">
                  <c:v>397</c:v>
                </c:pt>
                <c:pt idx="663">
                  <c:v>878</c:v>
                </c:pt>
                <c:pt idx="664">
                  <c:v>1828</c:v>
                </c:pt>
                <c:pt idx="665">
                  <c:v>4351</c:v>
                </c:pt>
                <c:pt idx="666">
                  <c:v>2316</c:v>
                </c:pt>
                <c:pt idx="667">
                  <c:v>1719</c:v>
                </c:pt>
                <c:pt idx="668">
                  <c:v>1039</c:v>
                </c:pt>
                <c:pt idx="669">
                  <c:v>758</c:v>
                </c:pt>
                <c:pt idx="670">
                  <c:v>534</c:v>
                </c:pt>
                <c:pt idx="671">
                  <c:v>448</c:v>
                </c:pt>
                <c:pt idx="672">
                  <c:v>405</c:v>
                </c:pt>
                <c:pt idx="673">
                  <c:v>373</c:v>
                </c:pt>
                <c:pt idx="674">
                  <c:v>477</c:v>
                </c:pt>
                <c:pt idx="675">
                  <c:v>886</c:v>
                </c:pt>
                <c:pt idx="676">
                  <c:v>1327</c:v>
                </c:pt>
                <c:pt idx="677">
                  <c:v>2295</c:v>
                </c:pt>
                <c:pt idx="678">
                  <c:v>1704</c:v>
                </c:pt>
                <c:pt idx="679">
                  <c:v>1308</c:v>
                </c:pt>
                <c:pt idx="680">
                  <c:v>710</c:v>
                </c:pt>
                <c:pt idx="681">
                  <c:v>584</c:v>
                </c:pt>
                <c:pt idx="682">
                  <c:v>461</c:v>
                </c:pt>
                <c:pt idx="683">
                  <c:v>399</c:v>
                </c:pt>
                <c:pt idx="684">
                  <c:v>370</c:v>
                </c:pt>
                <c:pt idx="685">
                  <c:v>339</c:v>
                </c:pt>
                <c:pt idx="686">
                  <c:v>423</c:v>
                </c:pt>
                <c:pt idx="687">
                  <c:v>712</c:v>
                </c:pt>
                <c:pt idx="688">
                  <c:v>1723</c:v>
                </c:pt>
                <c:pt idx="689">
                  <c:v>2771</c:v>
                </c:pt>
                <c:pt idx="690">
                  <c:v>2305</c:v>
                </c:pt>
                <c:pt idx="691">
                  <c:v>1463</c:v>
                </c:pt>
                <c:pt idx="692">
                  <c:v>663</c:v>
                </c:pt>
                <c:pt idx="693">
                  <c:v>544</c:v>
                </c:pt>
                <c:pt idx="694">
                  <c:v>469</c:v>
                </c:pt>
                <c:pt idx="695">
                  <c:v>397</c:v>
                </c:pt>
                <c:pt idx="696">
                  <c:v>340</c:v>
                </c:pt>
                <c:pt idx="697">
                  <c:v>322</c:v>
                </c:pt>
                <c:pt idx="698">
                  <c:v>541</c:v>
                </c:pt>
                <c:pt idx="699">
                  <c:v>857</c:v>
                </c:pt>
                <c:pt idx="700">
                  <c:v>2517</c:v>
                </c:pt>
                <c:pt idx="701">
                  <c:v>4740</c:v>
                </c:pt>
                <c:pt idx="702">
                  <c:v>3993</c:v>
                </c:pt>
                <c:pt idx="703">
                  <c:v>2149</c:v>
                </c:pt>
                <c:pt idx="704">
                  <c:v>1116</c:v>
                </c:pt>
                <c:pt idx="705">
                  <c:v>906</c:v>
                </c:pt>
                <c:pt idx="706">
                  <c:v>694</c:v>
                </c:pt>
                <c:pt idx="707">
                  <c:v>579</c:v>
                </c:pt>
                <c:pt idx="708">
                  <c:v>509</c:v>
                </c:pt>
                <c:pt idx="709">
                  <c:v>457</c:v>
                </c:pt>
                <c:pt idx="710">
                  <c:v>496</c:v>
                </c:pt>
                <c:pt idx="711">
                  <c:v>888</c:v>
                </c:pt>
                <c:pt idx="712">
                  <c:v>1956</c:v>
                </c:pt>
                <c:pt idx="713">
                  <c:v>2745</c:v>
                </c:pt>
                <c:pt idx="714">
                  <c:v>2447</c:v>
                </c:pt>
                <c:pt idx="715">
                  <c:v>1836</c:v>
                </c:pt>
                <c:pt idx="716">
                  <c:v>1116</c:v>
                </c:pt>
                <c:pt idx="717">
                  <c:v>689</c:v>
                </c:pt>
                <c:pt idx="718">
                  <c:v>552</c:v>
                </c:pt>
                <c:pt idx="719">
                  <c:v>515</c:v>
                </c:pt>
                <c:pt idx="720">
                  <c:v>410</c:v>
                </c:pt>
                <c:pt idx="721">
                  <c:v>382</c:v>
                </c:pt>
                <c:pt idx="722">
                  <c:v>515</c:v>
                </c:pt>
                <c:pt idx="723">
                  <c:v>782</c:v>
                </c:pt>
                <c:pt idx="724">
                  <c:v>1568</c:v>
                </c:pt>
                <c:pt idx="725">
                  <c:v>3289</c:v>
                </c:pt>
                <c:pt idx="726">
                  <c:v>2061</c:v>
                </c:pt>
                <c:pt idx="727">
                  <c:v>1434</c:v>
                </c:pt>
                <c:pt idx="728">
                  <c:v>785</c:v>
                </c:pt>
                <c:pt idx="729">
                  <c:v>582</c:v>
                </c:pt>
                <c:pt idx="730">
                  <c:v>526</c:v>
                </c:pt>
                <c:pt idx="731">
                  <c:v>480</c:v>
                </c:pt>
                <c:pt idx="732">
                  <c:v>455</c:v>
                </c:pt>
                <c:pt idx="733">
                  <c:v>358</c:v>
                </c:pt>
                <c:pt idx="734">
                  <c:v>455</c:v>
                </c:pt>
                <c:pt idx="735">
                  <c:v>547</c:v>
                </c:pt>
                <c:pt idx="736">
                  <c:v>1370</c:v>
                </c:pt>
                <c:pt idx="737">
                  <c:v>2103</c:v>
                </c:pt>
                <c:pt idx="738">
                  <c:v>1986</c:v>
                </c:pt>
                <c:pt idx="739">
                  <c:v>1528</c:v>
                </c:pt>
                <c:pt idx="740">
                  <c:v>839</c:v>
                </c:pt>
                <c:pt idx="741">
                  <c:v>638</c:v>
                </c:pt>
                <c:pt idx="742">
                  <c:v>552</c:v>
                </c:pt>
                <c:pt idx="743">
                  <c:v>482</c:v>
                </c:pt>
                <c:pt idx="744">
                  <c:v>426</c:v>
                </c:pt>
                <c:pt idx="745">
                  <c:v>399</c:v>
                </c:pt>
                <c:pt idx="746">
                  <c:v>523</c:v>
                </c:pt>
                <c:pt idx="747">
                  <c:v>875</c:v>
                </c:pt>
                <c:pt idx="748">
                  <c:v>2026</c:v>
                </c:pt>
                <c:pt idx="749">
                  <c:v>3626</c:v>
                </c:pt>
                <c:pt idx="750">
                  <c:v>2841</c:v>
                </c:pt>
                <c:pt idx="751">
                  <c:v>1469</c:v>
                </c:pt>
                <c:pt idx="752">
                  <c:v>821</c:v>
                </c:pt>
                <c:pt idx="753">
                  <c:v>600</c:v>
                </c:pt>
                <c:pt idx="754">
                  <c:v>458</c:v>
                </c:pt>
                <c:pt idx="755">
                  <c:v>413</c:v>
                </c:pt>
                <c:pt idx="756">
                  <c:v>415</c:v>
                </c:pt>
                <c:pt idx="757">
                  <c:v>402</c:v>
                </c:pt>
                <c:pt idx="758">
                  <c:v>445</c:v>
                </c:pt>
                <c:pt idx="759">
                  <c:v>593</c:v>
                </c:pt>
                <c:pt idx="760">
                  <c:v>965</c:v>
                </c:pt>
                <c:pt idx="761">
                  <c:v>1298</c:v>
                </c:pt>
                <c:pt idx="762">
                  <c:v>1401</c:v>
                </c:pt>
                <c:pt idx="763">
                  <c:v>949</c:v>
                </c:pt>
                <c:pt idx="764">
                  <c:v>614</c:v>
                </c:pt>
                <c:pt idx="765">
                  <c:v>549</c:v>
                </c:pt>
                <c:pt idx="766">
                  <c:v>453</c:v>
                </c:pt>
                <c:pt idx="767">
                  <c:v>372</c:v>
                </c:pt>
                <c:pt idx="768">
                  <c:v>428.54399999999993</c:v>
                </c:pt>
                <c:pt idx="769">
                  <c:v>370.13760000000002</c:v>
                </c:pt>
                <c:pt idx="770">
                  <c:v>383.0111999999998</c:v>
                </c:pt>
                <c:pt idx="771">
                  <c:v>785.37599999999998</c:v>
                </c:pt>
                <c:pt idx="772">
                  <c:v>883.87199999999996</c:v>
                </c:pt>
                <c:pt idx="773">
                  <c:v>1666.6559999999999</c:v>
                </c:pt>
                <c:pt idx="774">
                  <c:v>1215.9936</c:v>
                </c:pt>
                <c:pt idx="775">
                  <c:v>1186.5311999999999</c:v>
                </c:pt>
                <c:pt idx="776">
                  <c:v>590.976</c:v>
                </c:pt>
                <c:pt idx="777">
                  <c:v>468.72</c:v>
                </c:pt>
                <c:pt idx="778">
                  <c:v>406.94400000000002</c:v>
                </c:pt>
                <c:pt idx="779">
                  <c:v>372.29759999999982</c:v>
                </c:pt>
                <c:pt idx="780">
                  <c:v>353.54880000000009</c:v>
                </c:pt>
                <c:pt idx="781">
                  <c:v>307.23840000000001</c:v>
                </c:pt>
                <c:pt idx="782">
                  <c:v>369.61919999999992</c:v>
                </c:pt>
                <c:pt idx="783">
                  <c:v>528.76800000000003</c:v>
                </c:pt>
                <c:pt idx="784">
                  <c:v>1604.3616</c:v>
                </c:pt>
                <c:pt idx="785">
                  <c:v>1578.528</c:v>
                </c:pt>
                <c:pt idx="786">
                  <c:v>1532.0447999999999</c:v>
                </c:pt>
                <c:pt idx="787">
                  <c:v>1017.792</c:v>
                </c:pt>
                <c:pt idx="788">
                  <c:v>640.22400000000005</c:v>
                </c:pt>
                <c:pt idx="789">
                  <c:v>511.57440000000008</c:v>
                </c:pt>
                <c:pt idx="790">
                  <c:v>412.12799999999999</c:v>
                </c:pt>
                <c:pt idx="791">
                  <c:v>340.15679999999992</c:v>
                </c:pt>
                <c:pt idx="792">
                  <c:v>334.8</c:v>
                </c:pt>
                <c:pt idx="793">
                  <c:v>312.07679999999982</c:v>
                </c:pt>
                <c:pt idx="794">
                  <c:v>428.54399999999993</c:v>
                </c:pt>
                <c:pt idx="795">
                  <c:v>959.04</c:v>
                </c:pt>
                <c:pt idx="796">
                  <c:v>1411.5168000000001</c:v>
                </c:pt>
                <c:pt idx="797">
                  <c:v>2524.6080000000002</c:v>
                </c:pt>
                <c:pt idx="798">
                  <c:v>1521.3312000000001</c:v>
                </c:pt>
                <c:pt idx="799">
                  <c:v>1143.6768</c:v>
                </c:pt>
                <c:pt idx="800">
                  <c:v>694.65599999999972</c:v>
                </c:pt>
                <c:pt idx="801">
                  <c:v>541.03679999999997</c:v>
                </c:pt>
                <c:pt idx="802">
                  <c:v>461.37599999999992</c:v>
                </c:pt>
                <c:pt idx="803">
                  <c:v>366.94080000000002</c:v>
                </c:pt>
                <c:pt idx="804">
                  <c:v>340.15679999999992</c:v>
                </c:pt>
                <c:pt idx="805">
                  <c:v>312.07679999999982</c:v>
                </c:pt>
                <c:pt idx="806">
                  <c:v>399.08159999999981</c:v>
                </c:pt>
                <c:pt idx="807">
                  <c:v>896.83199999999977</c:v>
                </c:pt>
                <c:pt idx="808">
                  <c:v>1593.6479999999999</c:v>
                </c:pt>
                <c:pt idx="809">
                  <c:v>2405.3760000000002</c:v>
                </c:pt>
                <c:pt idx="810">
                  <c:v>2223.0720000000001</c:v>
                </c:pt>
                <c:pt idx="811">
                  <c:v>1454.3712</c:v>
                </c:pt>
                <c:pt idx="812">
                  <c:v>648</c:v>
                </c:pt>
                <c:pt idx="813">
                  <c:v>554.42880000000002</c:v>
                </c:pt>
                <c:pt idx="814">
                  <c:v>461.37599999999992</c:v>
                </c:pt>
                <c:pt idx="815">
                  <c:v>436.57920000000001</c:v>
                </c:pt>
                <c:pt idx="816">
                  <c:v>374.97599999999977</c:v>
                </c:pt>
                <c:pt idx="817">
                  <c:v>302.39999999999992</c:v>
                </c:pt>
                <c:pt idx="818">
                  <c:v>428.54399999999993</c:v>
                </c:pt>
                <c:pt idx="819">
                  <c:v>730.94399999999996</c:v>
                </c:pt>
                <c:pt idx="820">
                  <c:v>2107.9007999999999</c:v>
                </c:pt>
                <c:pt idx="821">
                  <c:v>2913.4079999999999</c:v>
                </c:pt>
                <c:pt idx="822">
                  <c:v>2611.44</c:v>
                </c:pt>
                <c:pt idx="823">
                  <c:v>1639.1808000000001</c:v>
                </c:pt>
                <c:pt idx="824">
                  <c:v>751.68</c:v>
                </c:pt>
                <c:pt idx="825">
                  <c:v>589.24800000000005</c:v>
                </c:pt>
                <c:pt idx="826">
                  <c:v>497.66399999999999</c:v>
                </c:pt>
                <c:pt idx="827">
                  <c:v>452.64960000000002</c:v>
                </c:pt>
                <c:pt idx="828">
                  <c:v>393.72480000000002</c:v>
                </c:pt>
                <c:pt idx="829">
                  <c:v>372.55680000000001</c:v>
                </c:pt>
                <c:pt idx="830">
                  <c:v>412.47359999999981</c:v>
                </c:pt>
                <c:pt idx="831">
                  <c:v>627.26400000000001</c:v>
                </c:pt>
                <c:pt idx="832">
                  <c:v>1923.0912000000001</c:v>
                </c:pt>
                <c:pt idx="833">
                  <c:v>2182.4639999999999</c:v>
                </c:pt>
                <c:pt idx="834">
                  <c:v>1743.6384</c:v>
                </c:pt>
                <c:pt idx="835">
                  <c:v>1079.3951999999999</c:v>
                </c:pt>
                <c:pt idx="836">
                  <c:v>837.21600000000001</c:v>
                </c:pt>
                <c:pt idx="837">
                  <c:v>479.43360000000001</c:v>
                </c:pt>
                <c:pt idx="838">
                  <c:v>425.08800000000002</c:v>
                </c:pt>
                <c:pt idx="839">
                  <c:v>380.33280000000002</c:v>
                </c:pt>
                <c:pt idx="840">
                  <c:v>372.29759999999982</c:v>
                </c:pt>
                <c:pt idx="841">
                  <c:v>341.10719999999992</c:v>
                </c:pt>
                <c:pt idx="842">
                  <c:v>407.11680000000001</c:v>
                </c:pt>
                <c:pt idx="843">
                  <c:v>570.24</c:v>
                </c:pt>
                <c:pt idx="844">
                  <c:v>2268.6048000000001</c:v>
                </c:pt>
                <c:pt idx="845">
                  <c:v>2081.3760000000002</c:v>
                </c:pt>
                <c:pt idx="846">
                  <c:v>2279.3184000000001</c:v>
                </c:pt>
                <c:pt idx="847">
                  <c:v>1261.5264</c:v>
                </c:pt>
                <c:pt idx="848">
                  <c:v>775.00800000000004</c:v>
                </c:pt>
                <c:pt idx="849">
                  <c:v>634.7808</c:v>
                </c:pt>
                <c:pt idx="850">
                  <c:v>520.99199999999996</c:v>
                </c:pt>
                <c:pt idx="851">
                  <c:v>439.25760000000002</c:v>
                </c:pt>
                <c:pt idx="852">
                  <c:v>401.76</c:v>
                </c:pt>
                <c:pt idx="853">
                  <c:v>345.94560000000001</c:v>
                </c:pt>
                <c:pt idx="854">
                  <c:v>393.72480000000002</c:v>
                </c:pt>
                <c:pt idx="855">
                  <c:v>842.4</c:v>
                </c:pt>
                <c:pt idx="856">
                  <c:v>1253.4911999999999</c:v>
                </c:pt>
                <c:pt idx="857">
                  <c:v>899.42399999999998</c:v>
                </c:pt>
                <c:pt idx="858">
                  <c:v>1151.712</c:v>
                </c:pt>
                <c:pt idx="859">
                  <c:v>1130.2847999999999</c:v>
                </c:pt>
                <c:pt idx="860">
                  <c:v>614.30399999999997</c:v>
                </c:pt>
                <c:pt idx="861">
                  <c:v>551.75040000000001</c:v>
                </c:pt>
                <c:pt idx="862">
                  <c:v>479.52</c:v>
                </c:pt>
                <c:pt idx="863">
                  <c:v>377.65440000000001</c:v>
                </c:pt>
                <c:pt idx="864">
                  <c:v>388.36799999999999</c:v>
                </c:pt>
                <c:pt idx="865">
                  <c:v>329.0111999999998</c:v>
                </c:pt>
                <c:pt idx="866">
                  <c:v>396.40320000000003</c:v>
                </c:pt>
                <c:pt idx="867">
                  <c:v>593.56799999999976</c:v>
                </c:pt>
                <c:pt idx="868">
                  <c:v>1408.8384000000001</c:v>
                </c:pt>
                <c:pt idx="869">
                  <c:v>1897.3440000000001</c:v>
                </c:pt>
                <c:pt idx="870">
                  <c:v>2185.5744</c:v>
                </c:pt>
                <c:pt idx="871">
                  <c:v>1607.04</c:v>
                </c:pt>
                <c:pt idx="872">
                  <c:v>793.15199999999982</c:v>
                </c:pt>
                <c:pt idx="873">
                  <c:v>554.42880000000002</c:v>
                </c:pt>
                <c:pt idx="874">
                  <c:v>482.11200000000002</c:v>
                </c:pt>
                <c:pt idx="875">
                  <c:v>404.43839999999977</c:v>
                </c:pt>
                <c:pt idx="876">
                  <c:v>366.94080000000002</c:v>
                </c:pt>
                <c:pt idx="877">
                  <c:v>326.59199999999981</c:v>
                </c:pt>
                <c:pt idx="878">
                  <c:v>431.22239999999982</c:v>
                </c:pt>
                <c:pt idx="879">
                  <c:v>629.85599999999977</c:v>
                </c:pt>
                <c:pt idx="880">
                  <c:v>1315.0944</c:v>
                </c:pt>
                <c:pt idx="881">
                  <c:v>2747.52</c:v>
                </c:pt>
                <c:pt idx="882">
                  <c:v>1663.2864</c:v>
                </c:pt>
                <c:pt idx="883">
                  <c:v>1398.1248000000001</c:v>
                </c:pt>
                <c:pt idx="884">
                  <c:v>681.69600000000003</c:v>
                </c:pt>
                <c:pt idx="885">
                  <c:v>476.7552</c:v>
                </c:pt>
                <c:pt idx="886">
                  <c:v>430.27199999999982</c:v>
                </c:pt>
                <c:pt idx="887">
                  <c:v>358.90559999999982</c:v>
                </c:pt>
                <c:pt idx="888">
                  <c:v>350.87040000000002</c:v>
                </c:pt>
                <c:pt idx="889">
                  <c:v>338.68799999999999</c:v>
                </c:pt>
                <c:pt idx="890">
                  <c:v>401.76</c:v>
                </c:pt>
                <c:pt idx="891">
                  <c:v>736.12800000000004</c:v>
                </c:pt>
                <c:pt idx="892">
                  <c:v>1344.5568000000001</c:v>
                </c:pt>
                <c:pt idx="893">
                  <c:v>2050.2719999999999</c:v>
                </c:pt>
                <c:pt idx="894">
                  <c:v>1810.5984000000001</c:v>
                </c:pt>
                <c:pt idx="895">
                  <c:v>1215.9936</c:v>
                </c:pt>
                <c:pt idx="896">
                  <c:v>679.10400000000004</c:v>
                </c:pt>
                <c:pt idx="897">
                  <c:v>527.64480000000003</c:v>
                </c:pt>
                <c:pt idx="898">
                  <c:v>445.82400000000001</c:v>
                </c:pt>
                <c:pt idx="899">
                  <c:v>401.76</c:v>
                </c:pt>
                <c:pt idx="900">
                  <c:v>345.5136</c:v>
                </c:pt>
                <c:pt idx="901">
                  <c:v>331.43040000000002</c:v>
                </c:pt>
                <c:pt idx="902">
                  <c:v>374.97599999999977</c:v>
                </c:pt>
                <c:pt idx="903">
                  <c:v>544.31999999999982</c:v>
                </c:pt>
                <c:pt idx="904">
                  <c:v>950.83199999999977</c:v>
                </c:pt>
                <c:pt idx="905">
                  <c:v>1684.8</c:v>
                </c:pt>
                <c:pt idx="906">
                  <c:v>1973.9808</c:v>
                </c:pt>
                <c:pt idx="907">
                  <c:v>1250.8127999999999</c:v>
                </c:pt>
                <c:pt idx="908">
                  <c:v>616.89599999999996</c:v>
                </c:pt>
                <c:pt idx="909">
                  <c:v>524.96639999999979</c:v>
                </c:pt>
                <c:pt idx="910">
                  <c:v>435.45600000000002</c:v>
                </c:pt>
                <c:pt idx="911">
                  <c:v>391.04640000000001</c:v>
                </c:pt>
                <c:pt idx="912">
                  <c:v>361.584</c:v>
                </c:pt>
                <c:pt idx="913">
                  <c:v>329.0111999999998</c:v>
                </c:pt>
                <c:pt idx="914">
                  <c:v>423.18720000000002</c:v>
                </c:pt>
                <c:pt idx="915">
                  <c:v>598.75199999999973</c:v>
                </c:pt>
                <c:pt idx="916">
                  <c:v>1783.8144</c:v>
                </c:pt>
                <c:pt idx="917">
                  <c:v>3032.64</c:v>
                </c:pt>
                <c:pt idx="918">
                  <c:v>3589.056</c:v>
                </c:pt>
                <c:pt idx="919">
                  <c:v>2137.3631999999998</c:v>
                </c:pt>
                <c:pt idx="920">
                  <c:v>951.26400000000001</c:v>
                </c:pt>
                <c:pt idx="921">
                  <c:v>699.0623999999998</c:v>
                </c:pt>
                <c:pt idx="922">
                  <c:v>572.83199999999977</c:v>
                </c:pt>
                <c:pt idx="923">
                  <c:v>500.86079999999993</c:v>
                </c:pt>
                <c:pt idx="924">
                  <c:v>433.9008</c:v>
                </c:pt>
                <c:pt idx="925">
                  <c:v>382.23360000000002</c:v>
                </c:pt>
                <c:pt idx="926">
                  <c:v>455.32799999999992</c:v>
                </c:pt>
                <c:pt idx="927">
                  <c:v>1080.864</c:v>
                </c:pt>
                <c:pt idx="928">
                  <c:v>2067.7248</c:v>
                </c:pt>
                <c:pt idx="929">
                  <c:v>3937.248</c:v>
                </c:pt>
                <c:pt idx="930">
                  <c:v>3393.5328</c:v>
                </c:pt>
                <c:pt idx="931">
                  <c:v>1915.056</c:v>
                </c:pt>
                <c:pt idx="932">
                  <c:v>1062.72</c:v>
                </c:pt>
                <c:pt idx="933">
                  <c:v>731.20320000000004</c:v>
                </c:pt>
                <c:pt idx="934">
                  <c:v>559.87199999999996</c:v>
                </c:pt>
                <c:pt idx="935">
                  <c:v>484.79039999999981</c:v>
                </c:pt>
                <c:pt idx="936">
                  <c:v>441.93599999999981</c:v>
                </c:pt>
                <c:pt idx="937">
                  <c:v>394.32960000000008</c:v>
                </c:pt>
                <c:pt idx="938">
                  <c:v>433.9008</c:v>
                </c:pt>
                <c:pt idx="939">
                  <c:v>463.96800000000002</c:v>
                </c:pt>
                <c:pt idx="940">
                  <c:v>1218.672</c:v>
                </c:pt>
                <c:pt idx="941">
                  <c:v>1956.96</c:v>
                </c:pt>
                <c:pt idx="942">
                  <c:v>1834.704</c:v>
                </c:pt>
                <c:pt idx="943">
                  <c:v>1218.672</c:v>
                </c:pt>
                <c:pt idx="944">
                  <c:v>650.59199999999998</c:v>
                </c:pt>
                <c:pt idx="945">
                  <c:v>543.71519999999998</c:v>
                </c:pt>
                <c:pt idx="946">
                  <c:v>508.03199999999981</c:v>
                </c:pt>
                <c:pt idx="947">
                  <c:v>468.72</c:v>
                </c:pt>
                <c:pt idx="948">
                  <c:v>428.54399999999993</c:v>
                </c:pt>
                <c:pt idx="949">
                  <c:v>365.29919999999981</c:v>
                </c:pt>
                <c:pt idx="950">
                  <c:v>425.86559999999992</c:v>
                </c:pt>
                <c:pt idx="951">
                  <c:v>606.52800000000002</c:v>
                </c:pt>
                <c:pt idx="952">
                  <c:v>2158.7903999999999</c:v>
                </c:pt>
                <c:pt idx="953">
                  <c:v>3017.0880000000002</c:v>
                </c:pt>
                <c:pt idx="954">
                  <c:v>2164.1471999999999</c:v>
                </c:pt>
                <c:pt idx="955">
                  <c:v>1507.9392</c:v>
                </c:pt>
                <c:pt idx="956">
                  <c:v>795.74400000000003</c:v>
                </c:pt>
                <c:pt idx="957">
                  <c:v>591.92639999999972</c:v>
                </c:pt>
                <c:pt idx="958">
                  <c:v>495.072</c:v>
                </c:pt>
                <c:pt idx="959">
                  <c:v>436.57920000000001</c:v>
                </c:pt>
                <c:pt idx="960">
                  <c:v>423.18720000000002</c:v>
                </c:pt>
                <c:pt idx="961">
                  <c:v>370.13760000000002</c:v>
                </c:pt>
                <c:pt idx="962">
                  <c:v>431.22239999999982</c:v>
                </c:pt>
                <c:pt idx="963">
                  <c:v>596.16</c:v>
                </c:pt>
                <c:pt idx="964">
                  <c:v>1098.144</c:v>
                </c:pt>
                <c:pt idx="965">
                  <c:v>2156.5439999999999</c:v>
                </c:pt>
                <c:pt idx="966">
                  <c:v>2059.6896000000002</c:v>
                </c:pt>
                <c:pt idx="967">
                  <c:v>1170.4608000000001</c:v>
                </c:pt>
                <c:pt idx="968">
                  <c:v>844.99199999999996</c:v>
                </c:pt>
                <c:pt idx="969">
                  <c:v>621.38879999999995</c:v>
                </c:pt>
                <c:pt idx="970">
                  <c:v>508.03199999999981</c:v>
                </c:pt>
                <c:pt idx="971">
                  <c:v>466.04160000000002</c:v>
                </c:pt>
                <c:pt idx="972">
                  <c:v>417.8304</c:v>
                </c:pt>
                <c:pt idx="973">
                  <c:v>353.20319999999981</c:v>
                </c:pt>
                <c:pt idx="974">
                  <c:v>458.00639999999981</c:v>
                </c:pt>
                <c:pt idx="975">
                  <c:v>819.072</c:v>
                </c:pt>
                <c:pt idx="976">
                  <c:v>1580.2560000000001</c:v>
                </c:pt>
                <c:pt idx="977">
                  <c:v>2086.56</c:v>
                </c:pt>
                <c:pt idx="978">
                  <c:v>2279.3184000000001</c:v>
                </c:pt>
                <c:pt idx="979">
                  <c:v>1339.2</c:v>
                </c:pt>
                <c:pt idx="980">
                  <c:v>943.48800000000006</c:v>
                </c:pt>
                <c:pt idx="981">
                  <c:v>674.95679999999982</c:v>
                </c:pt>
                <c:pt idx="982">
                  <c:v>567.64800000000002</c:v>
                </c:pt>
                <c:pt idx="983">
                  <c:v>514.25279999999998</c:v>
                </c:pt>
                <c:pt idx="984">
                  <c:v>420.50880000000001</c:v>
                </c:pt>
                <c:pt idx="985">
                  <c:v>396.74880000000002</c:v>
                </c:pt>
                <c:pt idx="986">
                  <c:v>474.07679999999982</c:v>
                </c:pt>
                <c:pt idx="987">
                  <c:v>953.85599999999977</c:v>
                </c:pt>
                <c:pt idx="988">
                  <c:v>1548.1152</c:v>
                </c:pt>
                <c:pt idx="989">
                  <c:v>3325.5360000000001</c:v>
                </c:pt>
                <c:pt idx="990">
                  <c:v>2643.5808000000002</c:v>
                </c:pt>
                <c:pt idx="991">
                  <c:v>1269.5616</c:v>
                </c:pt>
                <c:pt idx="992">
                  <c:v>863.13599999999997</c:v>
                </c:pt>
                <c:pt idx="993">
                  <c:v>661.56479999999999</c:v>
                </c:pt>
                <c:pt idx="994">
                  <c:v>583.20000000000005</c:v>
                </c:pt>
                <c:pt idx="995">
                  <c:v>495.50400000000002</c:v>
                </c:pt>
                <c:pt idx="996">
                  <c:v>468.72</c:v>
                </c:pt>
                <c:pt idx="997">
                  <c:v>430.61759999999992</c:v>
                </c:pt>
                <c:pt idx="998">
                  <c:v>506.2176</c:v>
                </c:pt>
                <c:pt idx="999">
                  <c:v>987.55199999999979</c:v>
                </c:pt>
                <c:pt idx="1000">
                  <c:v>2753.3951999999999</c:v>
                </c:pt>
                <c:pt idx="1001">
                  <c:v>3411.0720000000001</c:v>
                </c:pt>
                <c:pt idx="1002">
                  <c:v>2466.8063999999999</c:v>
                </c:pt>
                <c:pt idx="1003">
                  <c:v>1588.2911999999999</c:v>
                </c:pt>
                <c:pt idx="1004">
                  <c:v>873.50400000000002</c:v>
                </c:pt>
                <c:pt idx="1005">
                  <c:v>594.60479999999995</c:v>
                </c:pt>
                <c:pt idx="1006">
                  <c:v>601.34399999999982</c:v>
                </c:pt>
                <c:pt idx="1007">
                  <c:v>559.78560000000004</c:v>
                </c:pt>
                <c:pt idx="1008">
                  <c:v>412.47359999999981</c:v>
                </c:pt>
                <c:pt idx="1009">
                  <c:v>401.5872</c:v>
                </c:pt>
                <c:pt idx="1010">
                  <c:v>511.57440000000008</c:v>
                </c:pt>
                <c:pt idx="1011">
                  <c:v>622.08000000000004</c:v>
                </c:pt>
                <c:pt idx="1012">
                  <c:v>1483.8335999999999</c:v>
                </c:pt>
                <c:pt idx="1013">
                  <c:v>1658.88</c:v>
                </c:pt>
                <c:pt idx="1014">
                  <c:v>2075.7600000000002</c:v>
                </c:pt>
                <c:pt idx="1015">
                  <c:v>1382.0544</c:v>
                </c:pt>
                <c:pt idx="1016">
                  <c:v>653.18399999999997</c:v>
                </c:pt>
                <c:pt idx="1017">
                  <c:v>624.06719999999962</c:v>
                </c:pt>
                <c:pt idx="1018">
                  <c:v>541.72799999999972</c:v>
                </c:pt>
                <c:pt idx="1019">
                  <c:v>522.28800000000001</c:v>
                </c:pt>
                <c:pt idx="1020">
                  <c:v>329.44319999999982</c:v>
                </c:pt>
                <c:pt idx="1021">
                  <c:v>355.62240000000008</c:v>
                </c:pt>
                <c:pt idx="1022">
                  <c:v>385.68959999999993</c:v>
                </c:pt>
                <c:pt idx="1023">
                  <c:v>790.55999999999983</c:v>
                </c:pt>
                <c:pt idx="1024">
                  <c:v>1250.8127999999999</c:v>
                </c:pt>
                <c:pt idx="1025">
                  <c:v>3268.5120000000002</c:v>
                </c:pt>
                <c:pt idx="1026">
                  <c:v>3005.1648</c:v>
                </c:pt>
                <c:pt idx="1027">
                  <c:v>1832.0255999999999</c:v>
                </c:pt>
                <c:pt idx="1028">
                  <c:v>790.55999999999983</c:v>
                </c:pt>
                <c:pt idx="1029">
                  <c:v>682.99199999999996</c:v>
                </c:pt>
                <c:pt idx="1030">
                  <c:v>528.76800000000003</c:v>
                </c:pt>
                <c:pt idx="1031">
                  <c:v>468.72</c:v>
                </c:pt>
                <c:pt idx="1032">
                  <c:v>417.8304</c:v>
                </c:pt>
                <c:pt idx="1033">
                  <c:v>360.46080000000001</c:v>
                </c:pt>
                <c:pt idx="1034">
                  <c:v>498.18239999999992</c:v>
                </c:pt>
                <c:pt idx="1035">
                  <c:v>972</c:v>
                </c:pt>
                <c:pt idx="1036">
                  <c:v>1395.4464</c:v>
                </c:pt>
                <c:pt idx="1037">
                  <c:v>1944</c:v>
                </c:pt>
                <c:pt idx="1038">
                  <c:v>1687.3920000000001</c:v>
                </c:pt>
                <c:pt idx="1039">
                  <c:v>1071.3599999999999</c:v>
                </c:pt>
                <c:pt idx="1040">
                  <c:v>803.52</c:v>
                </c:pt>
                <c:pt idx="1041">
                  <c:v>428.54399999999993</c:v>
                </c:pt>
                <c:pt idx="1042">
                  <c:v>388.8</c:v>
                </c:pt>
                <c:pt idx="1043">
                  <c:v>374.97599999999977</c:v>
                </c:pt>
                <c:pt idx="1044">
                  <c:v>368.8</c:v>
                </c:pt>
                <c:pt idx="1045">
                  <c:v>360</c:v>
                </c:pt>
                <c:pt idx="1046">
                  <c:v>412</c:v>
                </c:pt>
                <c:pt idx="1047">
                  <c:v>782.78399999999999</c:v>
                </c:pt>
                <c:pt idx="1048">
                  <c:v>1510.6176</c:v>
                </c:pt>
                <c:pt idx="1049">
                  <c:v>3151.8719999999998</c:v>
                </c:pt>
                <c:pt idx="1050">
                  <c:v>3104.2656000000002</c:v>
                </c:pt>
                <c:pt idx="1051">
                  <c:v>1856.1312</c:v>
                </c:pt>
                <c:pt idx="1052">
                  <c:v>1096.4159999999999</c:v>
                </c:pt>
                <c:pt idx="1053">
                  <c:v>716</c:v>
                </c:pt>
                <c:pt idx="1054">
                  <c:v>571</c:v>
                </c:pt>
                <c:pt idx="1055">
                  <c:v>581</c:v>
                </c:pt>
                <c:pt idx="1056">
                  <c:v>376.58303999999981</c:v>
                </c:pt>
                <c:pt idx="1057">
                  <c:v>429.64992000000001</c:v>
                </c:pt>
                <c:pt idx="1058">
                  <c:v>548.26847999999995</c:v>
                </c:pt>
                <c:pt idx="1059">
                  <c:v>655.77599999999995</c:v>
                </c:pt>
                <c:pt idx="1060">
                  <c:v>2062.10016</c:v>
                </c:pt>
                <c:pt idx="1061">
                  <c:v>2347.3152</c:v>
                </c:pt>
                <c:pt idx="1062">
                  <c:v>2963.3817600000002</c:v>
                </c:pt>
                <c:pt idx="1063">
                  <c:v>1934.3404800000001</c:v>
                </c:pt>
                <c:pt idx="1064">
                  <c:v>1111.4495999999999</c:v>
                </c:pt>
                <c:pt idx="1065">
                  <c:v>857.35583999999972</c:v>
                </c:pt>
                <c:pt idx="1066">
                  <c:v>685.32479999999998</c:v>
                </c:pt>
                <c:pt idx="1067">
                  <c:v>584.9625599999996</c:v>
                </c:pt>
                <c:pt idx="1068">
                  <c:v>485.32607999999982</c:v>
                </c:pt>
                <c:pt idx="1069">
                  <c:v>449.50463999999999</c:v>
                </c:pt>
                <c:pt idx="1070">
                  <c:v>514.78848000000005</c:v>
                </c:pt>
                <c:pt idx="1071">
                  <c:v>732.24</c:v>
                </c:pt>
                <c:pt idx="1072">
                  <c:v>2272.8902400000002</c:v>
                </c:pt>
                <c:pt idx="1073">
                  <c:v>2018.6496</c:v>
                </c:pt>
                <c:pt idx="1074">
                  <c:v>1858.0060800000001</c:v>
                </c:pt>
                <c:pt idx="1075">
                  <c:v>1410.1776</c:v>
                </c:pt>
                <c:pt idx="1076">
                  <c:v>880.2432</c:v>
                </c:pt>
                <c:pt idx="1077">
                  <c:v>773.25408000000004</c:v>
                </c:pt>
                <c:pt idx="1078">
                  <c:v>682.21439999999996</c:v>
                </c:pt>
                <c:pt idx="1079">
                  <c:v>536.21568000000002</c:v>
                </c:pt>
                <c:pt idx="1080">
                  <c:v>455.59584000000001</c:v>
                </c:pt>
                <c:pt idx="1081">
                  <c:v>422.63423999999992</c:v>
                </c:pt>
                <c:pt idx="1082">
                  <c:v>519.87743999999998</c:v>
                </c:pt>
                <c:pt idx="1083">
                  <c:v>887.76</c:v>
                </c:pt>
                <c:pt idx="1084">
                  <c:v>2106.82944</c:v>
                </c:pt>
                <c:pt idx="1085">
                  <c:v>2412.1152000000002</c:v>
                </c:pt>
                <c:pt idx="1086">
                  <c:v>1558.8288</c:v>
                </c:pt>
                <c:pt idx="1087">
                  <c:v>1386.6076800000001</c:v>
                </c:pt>
                <c:pt idx="1088">
                  <c:v>930.00959999999998</c:v>
                </c:pt>
                <c:pt idx="1089">
                  <c:v>702.00864000000001</c:v>
                </c:pt>
                <c:pt idx="1090">
                  <c:v>641.00159999999983</c:v>
                </c:pt>
                <c:pt idx="1091">
                  <c:v>591.39071999999999</c:v>
                </c:pt>
                <c:pt idx="1092">
                  <c:v>437.11488000000008</c:v>
                </c:pt>
                <c:pt idx="1093">
                  <c:v>365.78304000000003</c:v>
                </c:pt>
                <c:pt idx="1094">
                  <c:v>420.50880000000001</c:v>
                </c:pt>
                <c:pt idx="1095">
                  <c:v>1236.384</c:v>
                </c:pt>
                <c:pt idx="1096">
                  <c:v>2027.2809600000001</c:v>
                </c:pt>
                <c:pt idx="1097">
                  <c:v>3905.1071999999999</c:v>
                </c:pt>
                <c:pt idx="1098">
                  <c:v>3305.9491200000002</c:v>
                </c:pt>
                <c:pt idx="1099">
                  <c:v>1954.42848</c:v>
                </c:pt>
                <c:pt idx="1100">
                  <c:v>1071.5328</c:v>
                </c:pt>
                <c:pt idx="1101">
                  <c:v>778.34303999999997</c:v>
                </c:pt>
                <c:pt idx="1102">
                  <c:v>543.54239999999982</c:v>
                </c:pt>
                <c:pt idx="1103">
                  <c:v>628.88832000000002</c:v>
                </c:pt>
                <c:pt idx="1104">
                  <c:v>570.49919999999997</c:v>
                </c:pt>
                <c:pt idx="1105">
                  <c:v>443.43936000000002</c:v>
                </c:pt>
                <c:pt idx="1106">
                  <c:v>584.15904</c:v>
                </c:pt>
                <c:pt idx="1107">
                  <c:v>842.14080000000001</c:v>
                </c:pt>
                <c:pt idx="1108">
                  <c:v>2112.45408</c:v>
                </c:pt>
                <c:pt idx="1109">
                  <c:v>3638.3904000000002</c:v>
                </c:pt>
                <c:pt idx="1110">
                  <c:v>2724.20064</c:v>
                </c:pt>
                <c:pt idx="1111">
                  <c:v>1618.02144</c:v>
                </c:pt>
                <c:pt idx="1112">
                  <c:v>1103.6736000000001</c:v>
                </c:pt>
                <c:pt idx="1113">
                  <c:v>861.64127999999982</c:v>
                </c:pt>
                <c:pt idx="1114">
                  <c:v>716.68799999999999</c:v>
                </c:pt>
                <c:pt idx="1115">
                  <c:v>547.46495999999979</c:v>
                </c:pt>
                <c:pt idx="1116">
                  <c:v>654.0652799999998</c:v>
                </c:pt>
                <c:pt idx="1117">
                  <c:v>435.45600000000002</c:v>
                </c:pt>
                <c:pt idx="1118">
                  <c:v>585.36431999999979</c:v>
                </c:pt>
                <c:pt idx="1119">
                  <c:v>1089.4953599999999</c:v>
                </c:pt>
                <c:pt idx="1120">
                  <c:v>2113.3379519999999</c:v>
                </c:pt>
                <c:pt idx="1121">
                  <c:v>2821.1327999999999</c:v>
                </c:pt>
                <c:pt idx="1122">
                  <c:v>2369.0983679999999</c:v>
                </c:pt>
                <c:pt idx="1123">
                  <c:v>1528.937856</c:v>
                </c:pt>
                <c:pt idx="1124">
                  <c:v>936.67103999999995</c:v>
                </c:pt>
                <c:pt idx="1125">
                  <c:v>723.86438399999997</c:v>
                </c:pt>
                <c:pt idx="1126">
                  <c:v>638.928</c:v>
                </c:pt>
                <c:pt idx="1127">
                  <c:v>625.11177599999996</c:v>
                </c:pt>
                <c:pt idx="1128">
                  <c:v>489.63830399999978</c:v>
                </c:pt>
                <c:pt idx="1129">
                  <c:v>436.56883199999999</c:v>
                </c:pt>
                <c:pt idx="1130">
                  <c:v>586.56959999999981</c:v>
                </c:pt>
                <c:pt idx="1131">
                  <c:v>881.72064</c:v>
                </c:pt>
                <c:pt idx="1132">
                  <c:v>1947.973536</c:v>
                </c:pt>
                <c:pt idx="1133">
                  <c:v>3136.3977599999998</c:v>
                </c:pt>
                <c:pt idx="1134">
                  <c:v>1943.125632</c:v>
                </c:pt>
                <c:pt idx="1135">
                  <c:v>1424.292768</c:v>
                </c:pt>
                <c:pt idx="1136">
                  <c:v>1007.43264</c:v>
                </c:pt>
                <c:pt idx="1137">
                  <c:v>735.16723199999979</c:v>
                </c:pt>
                <c:pt idx="1138">
                  <c:v>610.59744000000001</c:v>
                </c:pt>
                <c:pt idx="1139">
                  <c:v>502.25356799999992</c:v>
                </c:pt>
                <c:pt idx="1140">
                  <c:v>429.40108800000002</c:v>
                </c:pt>
                <c:pt idx="1141">
                  <c:v>456.62400000000002</c:v>
                </c:pt>
                <c:pt idx="1142">
                  <c:v>486.69206400000002</c:v>
                </c:pt>
                <c:pt idx="1143">
                  <c:v>914.12063999999998</c:v>
                </c:pt>
                <c:pt idx="1144">
                  <c:v>2573.2460160000001</c:v>
                </c:pt>
                <c:pt idx="1145">
                  <c:v>1983.4761599999999</c:v>
                </c:pt>
                <c:pt idx="1146">
                  <c:v>1703.3284799999999</c:v>
                </c:pt>
                <c:pt idx="1147">
                  <c:v>1434.1492800000001</c:v>
                </c:pt>
                <c:pt idx="1148">
                  <c:v>859.68863999999996</c:v>
                </c:pt>
                <c:pt idx="1149">
                  <c:v>637.11100799999997</c:v>
                </c:pt>
                <c:pt idx="1150">
                  <c:v>623.9721599999998</c:v>
                </c:pt>
                <c:pt idx="1151">
                  <c:v>485.56713599999978</c:v>
                </c:pt>
                <c:pt idx="1152">
                  <c:v>426.91017599999981</c:v>
                </c:pt>
                <c:pt idx="1153">
                  <c:v>437.53651199999979</c:v>
                </c:pt>
                <c:pt idx="1154">
                  <c:v>440.54323199999999</c:v>
                </c:pt>
                <c:pt idx="1155">
                  <c:v>1194.1343999999999</c:v>
                </c:pt>
                <c:pt idx="1156">
                  <c:v>1816.651584</c:v>
                </c:pt>
                <c:pt idx="1157">
                  <c:v>1928.13696</c:v>
                </c:pt>
                <c:pt idx="1158">
                  <c:v>1805.857632</c:v>
                </c:pt>
                <c:pt idx="1159">
                  <c:v>1348.2797760000001</c:v>
                </c:pt>
                <c:pt idx="1160">
                  <c:v>847.32479999999998</c:v>
                </c:pt>
                <c:pt idx="1161">
                  <c:v>649.11023999999998</c:v>
                </c:pt>
                <c:pt idx="1162">
                  <c:v>418.08960000000002</c:v>
                </c:pt>
                <c:pt idx="1163">
                  <c:v>424.04428799999999</c:v>
                </c:pt>
                <c:pt idx="1164">
                  <c:v>290.12428799999998</c:v>
                </c:pt>
                <c:pt idx="1165">
                  <c:v>229.212288</c:v>
                </c:pt>
                <c:pt idx="1166">
                  <c:v>499.38767999999999</c:v>
                </c:pt>
                <c:pt idx="1167">
                  <c:v>683.84735999999975</c:v>
                </c:pt>
                <c:pt idx="1168">
                  <c:v>1713.7474560000001</c:v>
                </c:pt>
                <c:pt idx="1169">
                  <c:v>1803.2544</c:v>
                </c:pt>
                <c:pt idx="1170">
                  <c:v>1306.8717119999999</c:v>
                </c:pt>
                <c:pt idx="1171">
                  <c:v>1211.681376</c:v>
                </c:pt>
                <c:pt idx="1172">
                  <c:v>668.55455999999981</c:v>
                </c:pt>
                <c:pt idx="1173">
                  <c:v>579.31113599999981</c:v>
                </c:pt>
                <c:pt idx="1174">
                  <c:v>423.97343999999981</c:v>
                </c:pt>
                <c:pt idx="1175">
                  <c:v>443.89123199999977</c:v>
                </c:pt>
                <c:pt idx="1176">
                  <c:v>380.33280000000002</c:v>
                </c:pt>
                <c:pt idx="1177">
                  <c:v>350.78399999999982</c:v>
                </c:pt>
                <c:pt idx="1178">
                  <c:v>495.50400000000002</c:v>
                </c:pt>
                <c:pt idx="1179">
                  <c:v>705.024</c:v>
                </c:pt>
                <c:pt idx="1180">
                  <c:v>1379.376</c:v>
                </c:pt>
                <c:pt idx="1181">
                  <c:v>3094.848</c:v>
                </c:pt>
                <c:pt idx="1182">
                  <c:v>2552.5151999999998</c:v>
                </c:pt>
                <c:pt idx="1183">
                  <c:v>1904.3424</c:v>
                </c:pt>
                <c:pt idx="1184">
                  <c:v>1047.1679999999999</c:v>
                </c:pt>
                <c:pt idx="1185">
                  <c:v>1098.144</c:v>
                </c:pt>
                <c:pt idx="1186">
                  <c:v>684.28800000000001</c:v>
                </c:pt>
                <c:pt idx="1187">
                  <c:v>624.06719999999962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9A9-7343-AB4C-CC1E3CF36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7841096"/>
        <c:axId val="-2021544680"/>
      </c:scatterChart>
      <c:valAx>
        <c:axId val="-201784109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m/d/yyyy" sourceLinked="1"/>
        <c:majorTickMark val="none"/>
        <c:minorTickMark val="none"/>
        <c:tickLblPos val="nextTo"/>
        <c:txPr>
          <a:bodyPr rot="-1500000"/>
          <a:lstStyle/>
          <a:p>
            <a:pPr>
              <a:defRPr sz="1200"/>
            </a:pPr>
            <a:endParaRPr lang="en-US"/>
          </a:p>
        </c:txPr>
        <c:crossAx val="-2021544680"/>
        <c:crosses val="autoZero"/>
        <c:crossBetween val="midCat"/>
        <c:majorUnit val="3654"/>
      </c:valAx>
      <c:valAx>
        <c:axId val="-2021544680"/>
        <c:scaling>
          <c:orientation val="minMax"/>
        </c:scaling>
        <c:delete val="0"/>
        <c:axPos val="l"/>
        <c:majorGridlines/>
        <c:numFmt formatCode="#,##0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178410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 err="1"/>
              <a:t>Toktogul</a:t>
            </a:r>
            <a:r>
              <a:rPr lang="en-US" sz="2400" dirty="0"/>
              <a:t> Aggregated Monthly Flow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Summary!$G$3</c:f>
              <c:strCache>
                <c:ptCount val="1"/>
                <c:pt idx="0">
                  <c:v>Flow</c:v>
                </c:pt>
              </c:strCache>
            </c:strRef>
          </c:tx>
          <c:invertIfNegative val="0"/>
          <c:cat>
            <c:numRef>
              <c:f>Summary!$F$4:$F$102</c:f>
              <c:numCache>
                <c:formatCode>General</c:formatCode>
                <c:ptCount val="99"/>
                <c:pt idx="0">
                  <c:v>1911</c:v>
                </c:pt>
                <c:pt idx="1">
                  <c:v>1912</c:v>
                </c:pt>
                <c:pt idx="2">
                  <c:v>1913</c:v>
                </c:pt>
                <c:pt idx="3">
                  <c:v>1914</c:v>
                </c:pt>
                <c:pt idx="4">
                  <c:v>1915</c:v>
                </c:pt>
                <c:pt idx="5">
                  <c:v>1916</c:v>
                </c:pt>
                <c:pt idx="6">
                  <c:v>1917</c:v>
                </c:pt>
                <c:pt idx="7">
                  <c:v>1918</c:v>
                </c:pt>
                <c:pt idx="8">
                  <c:v>1919</c:v>
                </c:pt>
                <c:pt idx="9">
                  <c:v>1920</c:v>
                </c:pt>
                <c:pt idx="10">
                  <c:v>1921</c:v>
                </c:pt>
                <c:pt idx="11">
                  <c:v>1922</c:v>
                </c:pt>
                <c:pt idx="12">
                  <c:v>1923</c:v>
                </c:pt>
                <c:pt idx="13">
                  <c:v>1924</c:v>
                </c:pt>
                <c:pt idx="14">
                  <c:v>1925</c:v>
                </c:pt>
                <c:pt idx="15">
                  <c:v>1926</c:v>
                </c:pt>
                <c:pt idx="16">
                  <c:v>1927</c:v>
                </c:pt>
                <c:pt idx="17">
                  <c:v>1928</c:v>
                </c:pt>
                <c:pt idx="18">
                  <c:v>1929</c:v>
                </c:pt>
                <c:pt idx="19">
                  <c:v>1930</c:v>
                </c:pt>
                <c:pt idx="20">
                  <c:v>1931</c:v>
                </c:pt>
                <c:pt idx="21">
                  <c:v>1932</c:v>
                </c:pt>
                <c:pt idx="22">
                  <c:v>1933</c:v>
                </c:pt>
                <c:pt idx="23">
                  <c:v>1934</c:v>
                </c:pt>
                <c:pt idx="24">
                  <c:v>1935</c:v>
                </c:pt>
                <c:pt idx="25">
                  <c:v>1936</c:v>
                </c:pt>
                <c:pt idx="26">
                  <c:v>1937</c:v>
                </c:pt>
                <c:pt idx="27">
                  <c:v>1938</c:v>
                </c:pt>
                <c:pt idx="28">
                  <c:v>1939</c:v>
                </c:pt>
                <c:pt idx="29">
                  <c:v>1940</c:v>
                </c:pt>
                <c:pt idx="30">
                  <c:v>1941</c:v>
                </c:pt>
                <c:pt idx="31">
                  <c:v>1942</c:v>
                </c:pt>
                <c:pt idx="32">
                  <c:v>1943</c:v>
                </c:pt>
                <c:pt idx="33">
                  <c:v>1944</c:v>
                </c:pt>
                <c:pt idx="34">
                  <c:v>1945</c:v>
                </c:pt>
                <c:pt idx="35">
                  <c:v>1946</c:v>
                </c:pt>
                <c:pt idx="36">
                  <c:v>1947</c:v>
                </c:pt>
                <c:pt idx="37">
                  <c:v>1948</c:v>
                </c:pt>
                <c:pt idx="38">
                  <c:v>1949</c:v>
                </c:pt>
                <c:pt idx="39">
                  <c:v>1950</c:v>
                </c:pt>
                <c:pt idx="40">
                  <c:v>1951</c:v>
                </c:pt>
                <c:pt idx="41">
                  <c:v>1952</c:v>
                </c:pt>
                <c:pt idx="42">
                  <c:v>1953</c:v>
                </c:pt>
                <c:pt idx="43">
                  <c:v>1954</c:v>
                </c:pt>
                <c:pt idx="44">
                  <c:v>1955</c:v>
                </c:pt>
                <c:pt idx="45">
                  <c:v>1956</c:v>
                </c:pt>
                <c:pt idx="46">
                  <c:v>1957</c:v>
                </c:pt>
                <c:pt idx="47">
                  <c:v>1958</c:v>
                </c:pt>
                <c:pt idx="48">
                  <c:v>1959</c:v>
                </c:pt>
                <c:pt idx="49">
                  <c:v>1960</c:v>
                </c:pt>
                <c:pt idx="50">
                  <c:v>1961</c:v>
                </c:pt>
                <c:pt idx="51">
                  <c:v>1962</c:v>
                </c:pt>
                <c:pt idx="52">
                  <c:v>1963</c:v>
                </c:pt>
                <c:pt idx="53">
                  <c:v>1964</c:v>
                </c:pt>
                <c:pt idx="54">
                  <c:v>1965</c:v>
                </c:pt>
                <c:pt idx="55">
                  <c:v>1966</c:v>
                </c:pt>
                <c:pt idx="56">
                  <c:v>1967</c:v>
                </c:pt>
                <c:pt idx="57">
                  <c:v>1968</c:v>
                </c:pt>
                <c:pt idx="58">
                  <c:v>1969</c:v>
                </c:pt>
                <c:pt idx="59">
                  <c:v>1970</c:v>
                </c:pt>
                <c:pt idx="60">
                  <c:v>1971</c:v>
                </c:pt>
                <c:pt idx="61">
                  <c:v>1972</c:v>
                </c:pt>
                <c:pt idx="62">
                  <c:v>1973</c:v>
                </c:pt>
                <c:pt idx="63">
                  <c:v>1974</c:v>
                </c:pt>
                <c:pt idx="64">
                  <c:v>1975</c:v>
                </c:pt>
                <c:pt idx="65">
                  <c:v>1976</c:v>
                </c:pt>
                <c:pt idx="66">
                  <c:v>1977</c:v>
                </c:pt>
                <c:pt idx="67">
                  <c:v>1978</c:v>
                </c:pt>
                <c:pt idx="68">
                  <c:v>1979</c:v>
                </c:pt>
                <c:pt idx="69">
                  <c:v>1980</c:v>
                </c:pt>
                <c:pt idx="70">
                  <c:v>1981</c:v>
                </c:pt>
                <c:pt idx="71">
                  <c:v>1982</c:v>
                </c:pt>
                <c:pt idx="72">
                  <c:v>1983</c:v>
                </c:pt>
                <c:pt idx="73">
                  <c:v>1984</c:v>
                </c:pt>
                <c:pt idx="74">
                  <c:v>1985</c:v>
                </c:pt>
                <c:pt idx="75">
                  <c:v>1986</c:v>
                </c:pt>
                <c:pt idx="76">
                  <c:v>1987</c:v>
                </c:pt>
                <c:pt idx="77">
                  <c:v>1988</c:v>
                </c:pt>
                <c:pt idx="78">
                  <c:v>1989</c:v>
                </c:pt>
                <c:pt idx="79">
                  <c:v>1990</c:v>
                </c:pt>
                <c:pt idx="80">
                  <c:v>1991</c:v>
                </c:pt>
                <c:pt idx="81">
                  <c:v>1992</c:v>
                </c:pt>
                <c:pt idx="82">
                  <c:v>1993</c:v>
                </c:pt>
                <c:pt idx="83">
                  <c:v>1994</c:v>
                </c:pt>
                <c:pt idx="84">
                  <c:v>1995</c:v>
                </c:pt>
                <c:pt idx="85">
                  <c:v>1996</c:v>
                </c:pt>
                <c:pt idx="86">
                  <c:v>1997</c:v>
                </c:pt>
                <c:pt idx="87">
                  <c:v>1998</c:v>
                </c:pt>
                <c:pt idx="88">
                  <c:v>1999</c:v>
                </c:pt>
                <c:pt idx="89">
                  <c:v>2000</c:v>
                </c:pt>
                <c:pt idx="90">
                  <c:v>2001</c:v>
                </c:pt>
                <c:pt idx="91">
                  <c:v>2002</c:v>
                </c:pt>
                <c:pt idx="92">
                  <c:v>2003</c:v>
                </c:pt>
                <c:pt idx="93">
                  <c:v>2004</c:v>
                </c:pt>
                <c:pt idx="94">
                  <c:v>2005</c:v>
                </c:pt>
                <c:pt idx="95">
                  <c:v>2006</c:v>
                </c:pt>
                <c:pt idx="96">
                  <c:v>2007</c:v>
                </c:pt>
                <c:pt idx="97">
                  <c:v>2008</c:v>
                </c:pt>
                <c:pt idx="98">
                  <c:v>2009</c:v>
                </c:pt>
              </c:numCache>
            </c:numRef>
          </c:cat>
          <c:val>
            <c:numRef>
              <c:f>Summary!$G$4:$G$102</c:f>
              <c:numCache>
                <c:formatCode>General</c:formatCode>
                <c:ptCount val="99"/>
                <c:pt idx="0">
                  <c:v>10817</c:v>
                </c:pt>
                <c:pt idx="1">
                  <c:v>11183</c:v>
                </c:pt>
                <c:pt idx="2">
                  <c:v>11503</c:v>
                </c:pt>
                <c:pt idx="3">
                  <c:v>11428</c:v>
                </c:pt>
                <c:pt idx="4">
                  <c:v>10233</c:v>
                </c:pt>
                <c:pt idx="5">
                  <c:v>8863</c:v>
                </c:pt>
                <c:pt idx="6">
                  <c:v>6525</c:v>
                </c:pt>
                <c:pt idx="7">
                  <c:v>8688</c:v>
                </c:pt>
                <c:pt idx="8">
                  <c:v>10691</c:v>
                </c:pt>
                <c:pt idx="9">
                  <c:v>10918</c:v>
                </c:pt>
                <c:pt idx="10">
                  <c:v>20725</c:v>
                </c:pt>
                <c:pt idx="11">
                  <c:v>13006</c:v>
                </c:pt>
                <c:pt idx="12">
                  <c:v>12606</c:v>
                </c:pt>
                <c:pt idx="13">
                  <c:v>13379</c:v>
                </c:pt>
                <c:pt idx="14">
                  <c:v>9748</c:v>
                </c:pt>
                <c:pt idx="15">
                  <c:v>9354</c:v>
                </c:pt>
                <c:pt idx="16">
                  <c:v>7478</c:v>
                </c:pt>
                <c:pt idx="17">
                  <c:v>12177</c:v>
                </c:pt>
                <c:pt idx="18">
                  <c:v>10947</c:v>
                </c:pt>
                <c:pt idx="19">
                  <c:v>11332</c:v>
                </c:pt>
                <c:pt idx="20">
                  <c:v>13870</c:v>
                </c:pt>
                <c:pt idx="21">
                  <c:v>9541</c:v>
                </c:pt>
                <c:pt idx="22">
                  <c:v>8892</c:v>
                </c:pt>
                <c:pt idx="23">
                  <c:v>12900</c:v>
                </c:pt>
                <c:pt idx="24">
                  <c:v>11419</c:v>
                </c:pt>
                <c:pt idx="25">
                  <c:v>10685</c:v>
                </c:pt>
                <c:pt idx="26">
                  <c:v>10176</c:v>
                </c:pt>
                <c:pt idx="27">
                  <c:v>8014</c:v>
                </c:pt>
                <c:pt idx="28">
                  <c:v>8378</c:v>
                </c:pt>
                <c:pt idx="29">
                  <c:v>8903</c:v>
                </c:pt>
                <c:pt idx="30">
                  <c:v>11204</c:v>
                </c:pt>
                <c:pt idx="31">
                  <c:v>12818</c:v>
                </c:pt>
                <c:pt idx="32">
                  <c:v>10148</c:v>
                </c:pt>
                <c:pt idx="33">
                  <c:v>9184</c:v>
                </c:pt>
                <c:pt idx="34">
                  <c:v>10605</c:v>
                </c:pt>
                <c:pt idx="35">
                  <c:v>10531</c:v>
                </c:pt>
                <c:pt idx="36">
                  <c:v>8161</c:v>
                </c:pt>
                <c:pt idx="37">
                  <c:v>10546</c:v>
                </c:pt>
                <c:pt idx="38">
                  <c:v>11365</c:v>
                </c:pt>
                <c:pt idx="39">
                  <c:v>10446</c:v>
                </c:pt>
                <c:pt idx="40">
                  <c:v>10362</c:v>
                </c:pt>
                <c:pt idx="41">
                  <c:v>15062</c:v>
                </c:pt>
                <c:pt idx="42">
                  <c:v>13248</c:v>
                </c:pt>
                <c:pt idx="43">
                  <c:v>14638</c:v>
                </c:pt>
                <c:pt idx="44">
                  <c:v>11814</c:v>
                </c:pt>
                <c:pt idx="45">
                  <c:v>12844</c:v>
                </c:pt>
                <c:pt idx="46">
                  <c:v>9293</c:v>
                </c:pt>
                <c:pt idx="47">
                  <c:v>13003</c:v>
                </c:pt>
                <c:pt idx="48">
                  <c:v>14316</c:v>
                </c:pt>
                <c:pt idx="49">
                  <c:v>14760</c:v>
                </c:pt>
                <c:pt idx="50">
                  <c:v>9100</c:v>
                </c:pt>
                <c:pt idx="51">
                  <c:v>8754</c:v>
                </c:pt>
                <c:pt idx="52">
                  <c:v>10257</c:v>
                </c:pt>
                <c:pt idx="53">
                  <c:v>13532</c:v>
                </c:pt>
                <c:pt idx="54">
                  <c:v>9074</c:v>
                </c:pt>
                <c:pt idx="55">
                  <c:v>14946</c:v>
                </c:pt>
                <c:pt idx="56">
                  <c:v>10929</c:v>
                </c:pt>
                <c:pt idx="57">
                  <c:v>12179</c:v>
                </c:pt>
                <c:pt idx="58">
                  <c:v>18754</c:v>
                </c:pt>
                <c:pt idx="59">
                  <c:v>14206</c:v>
                </c:pt>
                <c:pt idx="60">
                  <c:v>12814</c:v>
                </c:pt>
                <c:pt idx="61">
                  <c:v>11313</c:v>
                </c:pt>
                <c:pt idx="62">
                  <c:v>14477</c:v>
                </c:pt>
                <c:pt idx="63">
                  <c:v>8456</c:v>
                </c:pt>
                <c:pt idx="64">
                  <c:v>8759.0591999999906</c:v>
                </c:pt>
                <c:pt idx="65">
                  <c:v>9195.9840000000022</c:v>
                </c:pt>
                <c:pt idx="66">
                  <c:v>10699.6032</c:v>
                </c:pt>
                <c:pt idx="67">
                  <c:v>11724.9984</c:v>
                </c:pt>
                <c:pt idx="68">
                  <c:v>13400.0352</c:v>
                </c:pt>
                <c:pt idx="69">
                  <c:v>10856.678400000001</c:v>
                </c:pt>
                <c:pt idx="70">
                  <c:v>11951.625599999999</c:v>
                </c:pt>
                <c:pt idx="71">
                  <c:v>8441.9711999999909</c:v>
                </c:pt>
                <c:pt idx="72">
                  <c:v>11040.278399999999</c:v>
                </c:pt>
                <c:pt idx="73">
                  <c:v>10826.265600000001</c:v>
                </c:pt>
                <c:pt idx="74">
                  <c:v>10303.200000000001</c:v>
                </c:pt>
                <c:pt idx="75">
                  <c:v>9425.030399999996</c:v>
                </c:pt>
                <c:pt idx="76">
                  <c:v>14979.4272</c:v>
                </c:pt>
                <c:pt idx="77">
                  <c:v>16504.473600000001</c:v>
                </c:pt>
                <c:pt idx="78">
                  <c:v>10134.2016</c:v>
                </c:pt>
                <c:pt idx="79">
                  <c:v>12993.5232</c:v>
                </c:pt>
                <c:pt idx="80">
                  <c:v>10746</c:v>
                </c:pt>
                <c:pt idx="81">
                  <c:v>12033.791999999999</c:v>
                </c:pt>
                <c:pt idx="82">
                  <c:v>13635.388800000001</c:v>
                </c:pt>
                <c:pt idx="83">
                  <c:v>15241.910400000001</c:v>
                </c:pt>
                <c:pt idx="84">
                  <c:v>10889.510399999999</c:v>
                </c:pt>
                <c:pt idx="85">
                  <c:v>13688.870399999991</c:v>
                </c:pt>
                <c:pt idx="86">
                  <c:v>10342.512000000001</c:v>
                </c:pt>
                <c:pt idx="87">
                  <c:v>14510.886399999999</c:v>
                </c:pt>
                <c:pt idx="88">
                  <c:v>14556.50784</c:v>
                </c:pt>
                <c:pt idx="89">
                  <c:v>12613.51008</c:v>
                </c:pt>
                <c:pt idx="90">
                  <c:v>12614.659199999989</c:v>
                </c:pt>
                <c:pt idx="91">
                  <c:v>16674.86304</c:v>
                </c:pt>
                <c:pt idx="92">
                  <c:v>15762.772800000001</c:v>
                </c:pt>
                <c:pt idx="93">
                  <c:v>14521.463135999989</c:v>
                </c:pt>
                <c:pt idx="94">
                  <c:v>13701.737951999999</c:v>
                </c:pt>
                <c:pt idx="95">
                  <c:v>12587.376672</c:v>
                </c:pt>
                <c:pt idx="96">
                  <c:v>11736.619199999999</c:v>
                </c:pt>
                <c:pt idx="97">
                  <c:v>9853.8569279999956</c:v>
                </c:pt>
                <c:pt idx="98">
                  <c:v>14316.393599999999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0F-E849-82FB-DFC602E498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099391688"/>
        <c:axId val="-2106893592"/>
      </c:barChart>
      <c:lineChart>
        <c:grouping val="standard"/>
        <c:varyColors val="0"/>
        <c:ser>
          <c:idx val="0"/>
          <c:order val="1"/>
          <c:tx>
            <c:v>Model Low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Summary!$I$4:$I$102</c:f>
              <c:numCache>
                <c:formatCode>General</c:formatCode>
                <c:ptCount val="99"/>
                <c:pt idx="0">
                  <c:v>8313.4210844469344</c:v>
                </c:pt>
                <c:pt idx="1">
                  <c:v>7980.0200807302936</c:v>
                </c:pt>
                <c:pt idx="2">
                  <c:v>8589.8826746969935</c:v>
                </c:pt>
                <c:pt idx="3">
                  <c:v>8650.4346066260732</c:v>
                </c:pt>
                <c:pt idx="4">
                  <c:v>7698.2328257198824</c:v>
                </c:pt>
                <c:pt idx="5">
                  <c:v>6811.3337320535029</c:v>
                </c:pt>
                <c:pt idx="6">
                  <c:v>5607.0149092427127</c:v>
                </c:pt>
                <c:pt idx="7">
                  <c:v>6430.2725335354744</c:v>
                </c:pt>
                <c:pt idx="8">
                  <c:v>7468.4026257971309</c:v>
                </c:pt>
                <c:pt idx="9">
                  <c:v>7880.208124347253</c:v>
                </c:pt>
                <c:pt idx="10">
                  <c:v>13832.289019027199</c:v>
                </c:pt>
                <c:pt idx="11">
                  <c:v>10310.73973473892</c:v>
                </c:pt>
                <c:pt idx="12">
                  <c:v>9575.2229734954726</c:v>
                </c:pt>
                <c:pt idx="13">
                  <c:v>9938.9519770589122</c:v>
                </c:pt>
                <c:pt idx="14">
                  <c:v>7960.6119424029903</c:v>
                </c:pt>
                <c:pt idx="15">
                  <c:v>7206.9190148505404</c:v>
                </c:pt>
                <c:pt idx="16">
                  <c:v>6043.5193989697436</c:v>
                </c:pt>
                <c:pt idx="17">
                  <c:v>8501.379121375594</c:v>
                </c:pt>
                <c:pt idx="18">
                  <c:v>8182.6518103795224</c:v>
                </c:pt>
                <c:pt idx="19">
                  <c:v>8357.5343439324406</c:v>
                </c:pt>
                <c:pt idx="20">
                  <c:v>9843.833653653408</c:v>
                </c:pt>
                <c:pt idx="21">
                  <c:v>7754.7533890282102</c:v>
                </c:pt>
                <c:pt idx="22">
                  <c:v>6927.7887709981969</c:v>
                </c:pt>
                <c:pt idx="23">
                  <c:v>8981.5754642077627</c:v>
                </c:pt>
                <c:pt idx="24">
                  <c:v>8670.7032361168003</c:v>
                </c:pt>
                <c:pt idx="25">
                  <c:v>8098.5851306559798</c:v>
                </c:pt>
                <c:pt idx="26">
                  <c:v>7670.2951031166122</c:v>
                </c:pt>
                <c:pt idx="27">
                  <c:v>6461.3371487490094</c:v>
                </c:pt>
                <c:pt idx="28">
                  <c:v>6433.087838140098</c:v>
                </c:pt>
                <c:pt idx="29">
                  <c:v>6580.4982699383336</c:v>
                </c:pt>
                <c:pt idx="30">
                  <c:v>8010.5369481609359</c:v>
                </c:pt>
                <c:pt idx="31">
                  <c:v>9151.7520550440149</c:v>
                </c:pt>
                <c:pt idx="32">
                  <c:v>7819.1281133496232</c:v>
                </c:pt>
                <c:pt idx="33">
                  <c:v>7117.9135137538233</c:v>
                </c:pt>
                <c:pt idx="34">
                  <c:v>7820.1841270987197</c:v>
                </c:pt>
                <c:pt idx="35">
                  <c:v>7788.66534952032</c:v>
                </c:pt>
                <c:pt idx="36">
                  <c:v>6554.3226963653069</c:v>
                </c:pt>
                <c:pt idx="37">
                  <c:v>7624.8786945953816</c:v>
                </c:pt>
                <c:pt idx="38">
                  <c:v>8288.577026170773</c:v>
                </c:pt>
                <c:pt idx="39">
                  <c:v>7896.8551158194623</c:v>
                </c:pt>
                <c:pt idx="40">
                  <c:v>7695.3015572004933</c:v>
                </c:pt>
                <c:pt idx="41">
                  <c:v>10457.36882551398</c:v>
                </c:pt>
                <c:pt idx="42">
                  <c:v>9875.7654298262369</c:v>
                </c:pt>
                <c:pt idx="43">
                  <c:v>10630.63368473387</c:v>
                </c:pt>
                <c:pt idx="44">
                  <c:v>9161.3689652399735</c:v>
                </c:pt>
                <c:pt idx="45">
                  <c:v>9515.2869091272132</c:v>
                </c:pt>
                <c:pt idx="46">
                  <c:v>7493.7576731260178</c:v>
                </c:pt>
                <c:pt idx="47">
                  <c:v>9238.6971993280167</c:v>
                </c:pt>
                <c:pt idx="48">
                  <c:v>10324.52721103275</c:v>
                </c:pt>
                <c:pt idx="49">
                  <c:v>10757.64217139398</c:v>
                </c:pt>
                <c:pt idx="50">
                  <c:v>7679.0981547978699</c:v>
                </c:pt>
                <c:pt idx="51">
                  <c:v>6875.5715670641302</c:v>
                </c:pt>
                <c:pt idx="52">
                  <c:v>7546.7030112803841</c:v>
                </c:pt>
                <c:pt idx="53">
                  <c:v>9491.9408521304194</c:v>
                </c:pt>
                <c:pt idx="54">
                  <c:v>7342.88537664457</c:v>
                </c:pt>
                <c:pt idx="55">
                  <c:v>10293.57483828672</c:v>
                </c:pt>
                <c:pt idx="56">
                  <c:v>8561.1408537871102</c:v>
                </c:pt>
                <c:pt idx="57">
                  <c:v>8985.8025604570157</c:v>
                </c:pt>
                <c:pt idx="58">
                  <c:v>12676.870291951711</c:v>
                </c:pt>
                <c:pt idx="59">
                  <c:v>10924.438265418759</c:v>
                </c:pt>
                <c:pt idx="60">
                  <c:v>9868.3548254245889</c:v>
                </c:pt>
                <c:pt idx="61">
                  <c:v>8771.3660206949498</c:v>
                </c:pt>
                <c:pt idx="62">
                  <c:v>10395.776086227699</c:v>
                </c:pt>
                <c:pt idx="63">
                  <c:v>7180.6931012696068</c:v>
                </c:pt>
                <c:pt idx="64">
                  <c:v>6830.1826534379579</c:v>
                </c:pt>
                <c:pt idx="65">
                  <c:v>6940.2346655519204</c:v>
                </c:pt>
                <c:pt idx="66">
                  <c:v>7742.3455672053597</c:v>
                </c:pt>
                <c:pt idx="67">
                  <c:v>8482.5963690250683</c:v>
                </c:pt>
                <c:pt idx="68">
                  <c:v>9609.0166816734691</c:v>
                </c:pt>
                <c:pt idx="69">
                  <c:v>8392.4722055671573</c:v>
                </c:pt>
                <c:pt idx="70">
                  <c:v>8810.9464732943488</c:v>
                </c:pt>
                <c:pt idx="71">
                  <c:v>6897.4805674669324</c:v>
                </c:pt>
                <c:pt idx="72">
                  <c:v>8014.2675968842696</c:v>
                </c:pt>
                <c:pt idx="73">
                  <c:v>8078.0332506839513</c:v>
                </c:pt>
                <c:pt idx="74">
                  <c:v>7757.853468925523</c:v>
                </c:pt>
                <c:pt idx="75">
                  <c:v>7196.6561492426918</c:v>
                </c:pt>
                <c:pt idx="76">
                  <c:v>10257.262818739209</c:v>
                </c:pt>
                <c:pt idx="77">
                  <c:v>11731.26538098166</c:v>
                </c:pt>
                <c:pt idx="78">
                  <c:v>8380.0094939732426</c:v>
                </c:pt>
                <c:pt idx="79">
                  <c:v>9513.8254845518295</c:v>
                </c:pt>
                <c:pt idx="80">
                  <c:v>8263.4175336496628</c:v>
                </c:pt>
                <c:pt idx="81">
                  <c:v>8877.8308563707124</c:v>
                </c:pt>
                <c:pt idx="82">
                  <c:v>9868.8816380469707</c:v>
                </c:pt>
                <c:pt idx="83">
                  <c:v>10930.74415564634</c:v>
                </c:pt>
                <c:pt idx="84">
                  <c:v>8653.5501634976554</c:v>
                </c:pt>
                <c:pt idx="85">
                  <c:v>9916.3211346953958</c:v>
                </c:pt>
                <c:pt idx="86">
                  <c:v>8245.7886858737766</c:v>
                </c:pt>
                <c:pt idx="87">
                  <c:v>10175.00685219445</c:v>
                </c:pt>
                <c:pt idx="88">
                  <c:v>10617.719383923501</c:v>
                </c:pt>
                <c:pt idx="89">
                  <c:v>9661.4758533238783</c:v>
                </c:pt>
                <c:pt idx="90">
                  <c:v>9458.8547984950474</c:v>
                </c:pt>
                <c:pt idx="91">
                  <c:v>11707.63746735223</c:v>
                </c:pt>
                <c:pt idx="92">
                  <c:v>11644.66714506166</c:v>
                </c:pt>
                <c:pt idx="93">
                  <c:v>10900.621361294599</c:v>
                </c:pt>
                <c:pt idx="94">
                  <c:v>10400.44673663197</c:v>
                </c:pt>
                <c:pt idx="95">
                  <c:v>9614.0674136735688</c:v>
                </c:pt>
                <c:pt idx="96">
                  <c:v>8939.6772761811644</c:v>
                </c:pt>
                <c:pt idx="97">
                  <c:v>7709.7194604906981</c:v>
                </c:pt>
                <c:pt idx="98">
                  <c:v>10014.32562909517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0F-E849-82FB-DFC602E498CA}"/>
            </c:ext>
          </c:extLst>
        </c:ser>
        <c:ser>
          <c:idx val="2"/>
          <c:order val="2"/>
          <c:tx>
            <c:strRef>
              <c:f>Summary!$H$3</c:f>
              <c:strCache>
                <c:ptCount val="1"/>
                <c:pt idx="0">
                  <c:v>Model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Summary!$H$4:$H$102</c:f>
              <c:numCache>
                <c:formatCode>General</c:formatCode>
                <c:ptCount val="99"/>
                <c:pt idx="0">
                  <c:v>11295.56687293086</c:v>
                </c:pt>
                <c:pt idx="1">
                  <c:v>10962.16586921421</c:v>
                </c:pt>
                <c:pt idx="2">
                  <c:v>11572.028463180921</c:v>
                </c:pt>
                <c:pt idx="3">
                  <c:v>11632.58039510999</c:v>
                </c:pt>
                <c:pt idx="4">
                  <c:v>10680.378614203801</c:v>
                </c:pt>
                <c:pt idx="5">
                  <c:v>9793.479520537423</c:v>
                </c:pt>
                <c:pt idx="6">
                  <c:v>8589.160697726631</c:v>
                </c:pt>
                <c:pt idx="7">
                  <c:v>9412.4183220193936</c:v>
                </c:pt>
                <c:pt idx="8">
                  <c:v>10450.548414281049</c:v>
                </c:pt>
                <c:pt idx="9">
                  <c:v>10862.35391283117</c:v>
                </c:pt>
                <c:pt idx="10">
                  <c:v>16814.434807511119</c:v>
                </c:pt>
                <c:pt idx="11">
                  <c:v>13292.88552322284</c:v>
                </c:pt>
                <c:pt idx="12">
                  <c:v>12557.368761979389</c:v>
                </c:pt>
                <c:pt idx="13">
                  <c:v>12921.09776554284</c:v>
                </c:pt>
                <c:pt idx="14">
                  <c:v>10942.757730886909</c:v>
                </c:pt>
                <c:pt idx="15">
                  <c:v>10189.064803334461</c:v>
                </c:pt>
                <c:pt idx="16">
                  <c:v>9025.6651874536601</c:v>
                </c:pt>
                <c:pt idx="17">
                  <c:v>11483.52490985952</c:v>
                </c:pt>
                <c:pt idx="18">
                  <c:v>11164.797598863441</c:v>
                </c:pt>
                <c:pt idx="19">
                  <c:v>11339.680132416361</c:v>
                </c:pt>
                <c:pt idx="20">
                  <c:v>12825.97944213733</c:v>
                </c:pt>
                <c:pt idx="21">
                  <c:v>10736.89917751213</c:v>
                </c:pt>
                <c:pt idx="22">
                  <c:v>9909.934559482117</c:v>
                </c:pt>
                <c:pt idx="23">
                  <c:v>11963.721252691699</c:v>
                </c:pt>
                <c:pt idx="24">
                  <c:v>11652.84902460071</c:v>
                </c:pt>
                <c:pt idx="25">
                  <c:v>11080.7309191399</c:v>
                </c:pt>
                <c:pt idx="26">
                  <c:v>10652.44089160053</c:v>
                </c:pt>
                <c:pt idx="27">
                  <c:v>9443.4829372329295</c:v>
                </c:pt>
                <c:pt idx="28">
                  <c:v>9415.23362662402</c:v>
                </c:pt>
                <c:pt idx="29">
                  <c:v>9562.6440584222582</c:v>
                </c:pt>
                <c:pt idx="30">
                  <c:v>10992.682736644851</c:v>
                </c:pt>
                <c:pt idx="31">
                  <c:v>12133.89784352794</c:v>
                </c:pt>
                <c:pt idx="32">
                  <c:v>10801.273901833551</c:v>
                </c:pt>
                <c:pt idx="33">
                  <c:v>10100.05930223774</c:v>
                </c:pt>
                <c:pt idx="34">
                  <c:v>10802.329915582641</c:v>
                </c:pt>
                <c:pt idx="35">
                  <c:v>10770.811138004239</c:v>
                </c:pt>
                <c:pt idx="36">
                  <c:v>9536.4684848492252</c:v>
                </c:pt>
                <c:pt idx="37">
                  <c:v>10607.0244830793</c:v>
                </c:pt>
                <c:pt idx="38">
                  <c:v>11270.72281465469</c:v>
                </c:pt>
                <c:pt idx="39">
                  <c:v>10879.000904303381</c:v>
                </c:pt>
                <c:pt idx="40">
                  <c:v>10677.44734568441</c:v>
                </c:pt>
                <c:pt idx="41">
                  <c:v>13439.514613997901</c:v>
                </c:pt>
                <c:pt idx="42">
                  <c:v>12857.911218310161</c:v>
                </c:pt>
                <c:pt idx="43">
                  <c:v>13612.77947321779</c:v>
                </c:pt>
                <c:pt idx="44">
                  <c:v>12143.514753723901</c:v>
                </c:pt>
                <c:pt idx="45">
                  <c:v>12497.432697611141</c:v>
                </c:pt>
                <c:pt idx="46">
                  <c:v>10475.90346160994</c:v>
                </c:pt>
                <c:pt idx="47">
                  <c:v>12220.84298781194</c:v>
                </c:pt>
                <c:pt idx="48">
                  <c:v>13306.67299951667</c:v>
                </c:pt>
                <c:pt idx="49">
                  <c:v>13739.787959877891</c:v>
                </c:pt>
                <c:pt idx="50">
                  <c:v>10661.243943281799</c:v>
                </c:pt>
                <c:pt idx="51">
                  <c:v>9857.7173555480495</c:v>
                </c:pt>
                <c:pt idx="52">
                  <c:v>10528.848799764301</c:v>
                </c:pt>
                <c:pt idx="53">
                  <c:v>12474.08664061434</c:v>
                </c:pt>
                <c:pt idx="54">
                  <c:v>10325.031165128499</c:v>
                </c:pt>
                <c:pt idx="55">
                  <c:v>13275.720626770641</c:v>
                </c:pt>
                <c:pt idx="56">
                  <c:v>11543.28664227103</c:v>
                </c:pt>
                <c:pt idx="57">
                  <c:v>11967.948348940939</c:v>
                </c:pt>
                <c:pt idx="58">
                  <c:v>15659.016080435629</c:v>
                </c:pt>
                <c:pt idx="59">
                  <c:v>13906.584053902679</c:v>
                </c:pt>
                <c:pt idx="60">
                  <c:v>12850.500613908511</c:v>
                </c:pt>
                <c:pt idx="61">
                  <c:v>11753.511809178881</c:v>
                </c:pt>
                <c:pt idx="62">
                  <c:v>13377.921874711619</c:v>
                </c:pt>
                <c:pt idx="63">
                  <c:v>10162.838889753521</c:v>
                </c:pt>
                <c:pt idx="64">
                  <c:v>9812.3284419218762</c:v>
                </c:pt>
                <c:pt idx="65">
                  <c:v>9922.3804540358396</c:v>
                </c:pt>
                <c:pt idx="66">
                  <c:v>10724.491355689281</c:v>
                </c:pt>
                <c:pt idx="67">
                  <c:v>11464.742157508999</c:v>
                </c:pt>
                <c:pt idx="68">
                  <c:v>12591.1624701574</c:v>
                </c:pt>
                <c:pt idx="69">
                  <c:v>11374.617994051079</c:v>
                </c:pt>
                <c:pt idx="70">
                  <c:v>11793.092261778271</c:v>
                </c:pt>
                <c:pt idx="71">
                  <c:v>9879.6263559508516</c:v>
                </c:pt>
                <c:pt idx="72">
                  <c:v>10996.413385368191</c:v>
                </c:pt>
                <c:pt idx="73">
                  <c:v>11060.17903916787</c:v>
                </c:pt>
                <c:pt idx="74">
                  <c:v>10739.999257409439</c:v>
                </c:pt>
                <c:pt idx="75">
                  <c:v>10178.80193772661</c:v>
                </c:pt>
                <c:pt idx="76">
                  <c:v>13239.408607223129</c:v>
                </c:pt>
                <c:pt idx="77">
                  <c:v>14713.41116946558</c:v>
                </c:pt>
                <c:pt idx="78">
                  <c:v>11362.155282457161</c:v>
                </c:pt>
                <c:pt idx="79">
                  <c:v>12495.97127303575</c:v>
                </c:pt>
                <c:pt idx="80">
                  <c:v>11245.563322133599</c:v>
                </c:pt>
                <c:pt idx="81">
                  <c:v>11859.976644854631</c:v>
                </c:pt>
                <c:pt idx="82">
                  <c:v>12851.0274265309</c:v>
                </c:pt>
                <c:pt idx="83">
                  <c:v>13912.88994413026</c:v>
                </c:pt>
                <c:pt idx="84">
                  <c:v>11635.695951981579</c:v>
                </c:pt>
                <c:pt idx="85">
                  <c:v>12898.46692317932</c:v>
                </c:pt>
                <c:pt idx="86">
                  <c:v>11227.9344743577</c:v>
                </c:pt>
                <c:pt idx="87">
                  <c:v>13157.152640678371</c:v>
                </c:pt>
                <c:pt idx="88">
                  <c:v>13599.865172407421</c:v>
                </c:pt>
                <c:pt idx="89">
                  <c:v>12643.6216418078</c:v>
                </c:pt>
                <c:pt idx="90">
                  <c:v>12441.000586978969</c:v>
                </c:pt>
                <c:pt idx="91">
                  <c:v>14689.78325583615</c:v>
                </c:pt>
                <c:pt idx="92">
                  <c:v>14626.81293354558</c:v>
                </c:pt>
                <c:pt idx="93">
                  <c:v>13882.76714977851</c:v>
                </c:pt>
                <c:pt idx="94">
                  <c:v>13382.592525115901</c:v>
                </c:pt>
                <c:pt idx="95">
                  <c:v>12596.2132021575</c:v>
                </c:pt>
                <c:pt idx="96">
                  <c:v>11921.823064665081</c:v>
                </c:pt>
                <c:pt idx="97">
                  <c:v>10691.865248974609</c:v>
                </c:pt>
                <c:pt idx="98">
                  <c:v>12996.4714175791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60F-E849-82FB-DFC602E498CA}"/>
            </c:ext>
          </c:extLst>
        </c:ser>
        <c:ser>
          <c:idx val="3"/>
          <c:order val="3"/>
          <c:tx>
            <c:v>Model High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Summary!$J$4:$J$102</c:f>
              <c:numCache>
                <c:formatCode>General</c:formatCode>
                <c:ptCount val="99"/>
                <c:pt idx="0">
                  <c:v>14277.71266141478</c:v>
                </c:pt>
                <c:pt idx="1">
                  <c:v>13944.31165769813</c:v>
                </c:pt>
                <c:pt idx="2">
                  <c:v>14554.174251664839</c:v>
                </c:pt>
                <c:pt idx="3">
                  <c:v>14614.72618359391</c:v>
                </c:pt>
                <c:pt idx="4">
                  <c:v>13662.524402687721</c:v>
                </c:pt>
                <c:pt idx="5">
                  <c:v>12775.625309021339</c:v>
                </c:pt>
                <c:pt idx="6">
                  <c:v>11571.306486210549</c:v>
                </c:pt>
                <c:pt idx="7">
                  <c:v>12394.56411050331</c:v>
                </c:pt>
                <c:pt idx="8">
                  <c:v>13432.694202764969</c:v>
                </c:pt>
                <c:pt idx="9">
                  <c:v>13844.499701315101</c:v>
                </c:pt>
                <c:pt idx="10">
                  <c:v>19796.580595995041</c:v>
                </c:pt>
                <c:pt idx="11">
                  <c:v>16275.03131170676</c:v>
                </c:pt>
                <c:pt idx="12">
                  <c:v>15539.514550463309</c:v>
                </c:pt>
                <c:pt idx="13">
                  <c:v>15903.24355402676</c:v>
                </c:pt>
                <c:pt idx="14">
                  <c:v>13924.90351937083</c:v>
                </c:pt>
                <c:pt idx="15">
                  <c:v>13171.210591818381</c:v>
                </c:pt>
                <c:pt idx="16">
                  <c:v>12007.81097593758</c:v>
                </c:pt>
                <c:pt idx="17">
                  <c:v>14465.67069834344</c:v>
                </c:pt>
                <c:pt idx="18">
                  <c:v>14146.943387347361</c:v>
                </c:pt>
                <c:pt idx="19">
                  <c:v>14321.825920900281</c:v>
                </c:pt>
                <c:pt idx="20">
                  <c:v>15808.12523062125</c:v>
                </c:pt>
                <c:pt idx="21">
                  <c:v>13719.04496599605</c:v>
                </c:pt>
                <c:pt idx="22">
                  <c:v>12892.080347966041</c:v>
                </c:pt>
                <c:pt idx="23">
                  <c:v>14945.86704117561</c:v>
                </c:pt>
                <c:pt idx="24">
                  <c:v>14634.994813084641</c:v>
                </c:pt>
                <c:pt idx="25">
                  <c:v>14062.876707623809</c:v>
                </c:pt>
                <c:pt idx="26">
                  <c:v>13634.586680084451</c:v>
                </c:pt>
                <c:pt idx="27">
                  <c:v>12425.62872571685</c:v>
                </c:pt>
                <c:pt idx="28">
                  <c:v>12397.37941510794</c:v>
                </c:pt>
                <c:pt idx="29">
                  <c:v>12544.78984690618</c:v>
                </c:pt>
                <c:pt idx="30">
                  <c:v>13974.828525128771</c:v>
                </c:pt>
                <c:pt idx="31">
                  <c:v>15116.043632011861</c:v>
                </c:pt>
                <c:pt idx="32">
                  <c:v>13783.41969031746</c:v>
                </c:pt>
                <c:pt idx="33">
                  <c:v>13082.20509072166</c:v>
                </c:pt>
                <c:pt idx="34">
                  <c:v>13784.475704066561</c:v>
                </c:pt>
                <c:pt idx="35">
                  <c:v>13752.956926488139</c:v>
                </c:pt>
                <c:pt idx="36">
                  <c:v>12518.614273333151</c:v>
                </c:pt>
                <c:pt idx="37">
                  <c:v>13589.17027156322</c:v>
                </c:pt>
                <c:pt idx="38">
                  <c:v>14252.86860313861</c:v>
                </c:pt>
                <c:pt idx="39">
                  <c:v>13861.146692787301</c:v>
                </c:pt>
                <c:pt idx="40">
                  <c:v>13659.59313416833</c:v>
                </c:pt>
                <c:pt idx="41">
                  <c:v>16421.660402481819</c:v>
                </c:pt>
                <c:pt idx="42">
                  <c:v>15840.057006794081</c:v>
                </c:pt>
                <c:pt idx="43">
                  <c:v>16594.925261701719</c:v>
                </c:pt>
                <c:pt idx="44">
                  <c:v>15125.660542207819</c:v>
                </c:pt>
                <c:pt idx="45">
                  <c:v>15479.578486095061</c:v>
                </c:pt>
                <c:pt idx="46">
                  <c:v>13458.04925009386</c:v>
                </c:pt>
                <c:pt idx="47">
                  <c:v>15202.988776295861</c:v>
                </c:pt>
                <c:pt idx="48">
                  <c:v>16288.81878800059</c:v>
                </c:pt>
                <c:pt idx="49">
                  <c:v>16721.933748361811</c:v>
                </c:pt>
                <c:pt idx="50">
                  <c:v>13643.38973176571</c:v>
                </c:pt>
                <c:pt idx="51">
                  <c:v>12839.86314403197</c:v>
                </c:pt>
                <c:pt idx="52">
                  <c:v>13510.99458824823</c:v>
                </c:pt>
                <c:pt idx="53">
                  <c:v>15456.23242909826</c:v>
                </c:pt>
                <c:pt idx="54">
                  <c:v>13307.17695361241</c:v>
                </c:pt>
                <c:pt idx="55">
                  <c:v>16257.866415254561</c:v>
                </c:pt>
                <c:pt idx="56">
                  <c:v>14525.43243075495</c:v>
                </c:pt>
                <c:pt idx="57">
                  <c:v>14950.09413742486</c:v>
                </c:pt>
                <c:pt idx="58">
                  <c:v>18641.161868919549</c:v>
                </c:pt>
                <c:pt idx="59">
                  <c:v>16888.729842386601</c:v>
                </c:pt>
                <c:pt idx="60">
                  <c:v>15832.64640239244</c:v>
                </c:pt>
                <c:pt idx="61">
                  <c:v>14735.657597662799</c:v>
                </c:pt>
                <c:pt idx="62">
                  <c:v>16360.067663195539</c:v>
                </c:pt>
                <c:pt idx="63">
                  <c:v>13144.98467823745</c:v>
                </c:pt>
                <c:pt idx="64">
                  <c:v>12794.474230405791</c:v>
                </c:pt>
                <c:pt idx="65">
                  <c:v>12904.52624251976</c:v>
                </c:pt>
                <c:pt idx="66">
                  <c:v>13706.637144173201</c:v>
                </c:pt>
                <c:pt idx="67">
                  <c:v>14446.88794599291</c:v>
                </c:pt>
                <c:pt idx="68">
                  <c:v>15573.308258641309</c:v>
                </c:pt>
                <c:pt idx="69">
                  <c:v>14356.763782534999</c:v>
                </c:pt>
                <c:pt idx="70">
                  <c:v>14775.2380502622</c:v>
                </c:pt>
                <c:pt idx="71">
                  <c:v>12861.77214443477</c:v>
                </c:pt>
                <c:pt idx="72">
                  <c:v>13978.559173852111</c:v>
                </c:pt>
                <c:pt idx="73">
                  <c:v>14042.32482765179</c:v>
                </c:pt>
                <c:pt idx="74">
                  <c:v>13722.14504589337</c:v>
                </c:pt>
                <c:pt idx="75">
                  <c:v>13160.94772621053</c:v>
                </c:pt>
                <c:pt idx="76">
                  <c:v>16221.554395707049</c:v>
                </c:pt>
                <c:pt idx="77">
                  <c:v>17695.556957949491</c:v>
                </c:pt>
                <c:pt idx="78">
                  <c:v>14344.301070941079</c:v>
                </c:pt>
                <c:pt idx="79">
                  <c:v>15478.11706151967</c:v>
                </c:pt>
                <c:pt idx="80">
                  <c:v>14227.70911061751</c:v>
                </c:pt>
                <c:pt idx="81">
                  <c:v>14842.122433338551</c:v>
                </c:pt>
                <c:pt idx="82">
                  <c:v>15833.173215014809</c:v>
                </c:pt>
                <c:pt idx="83">
                  <c:v>16895.0357326142</c:v>
                </c:pt>
                <c:pt idx="84">
                  <c:v>14617.841740465499</c:v>
                </c:pt>
                <c:pt idx="85">
                  <c:v>15880.61271166324</c:v>
                </c:pt>
                <c:pt idx="86">
                  <c:v>14210.08026284162</c:v>
                </c:pt>
                <c:pt idx="87">
                  <c:v>16139.2984291623</c:v>
                </c:pt>
                <c:pt idx="88">
                  <c:v>16582.01096089133</c:v>
                </c:pt>
                <c:pt idx="89">
                  <c:v>15625.76743029172</c:v>
                </c:pt>
                <c:pt idx="90">
                  <c:v>15423.146375462889</c:v>
                </c:pt>
                <c:pt idx="91">
                  <c:v>17671.92904432007</c:v>
                </c:pt>
                <c:pt idx="92">
                  <c:v>17608.9587220295</c:v>
                </c:pt>
                <c:pt idx="93">
                  <c:v>16864.912938262431</c:v>
                </c:pt>
                <c:pt idx="94">
                  <c:v>16364.738313599821</c:v>
                </c:pt>
                <c:pt idx="95">
                  <c:v>15578.358990641411</c:v>
                </c:pt>
                <c:pt idx="96">
                  <c:v>14903.968853148999</c:v>
                </c:pt>
                <c:pt idx="97">
                  <c:v>13674.01103745854</c:v>
                </c:pt>
                <c:pt idx="98">
                  <c:v>15978.617206063011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60F-E849-82FB-DFC602E498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9391688"/>
        <c:axId val="-2106893592"/>
      </c:lineChart>
      <c:catAx>
        <c:axId val="-2099391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06893592"/>
        <c:crosses val="autoZero"/>
        <c:auto val="1"/>
        <c:lblAlgn val="ctr"/>
        <c:lblOffset val="100"/>
        <c:tickLblSkip val="20"/>
        <c:noMultiLvlLbl val="0"/>
      </c:catAx>
      <c:valAx>
        <c:axId val="-210689359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99391688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Green's Function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'Toktogul Annual Analysis'!$AJ$116</c:f>
              <c:strCache>
                <c:ptCount val="1"/>
                <c:pt idx="0">
                  <c:v>Gj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val>
            <c:numRef>
              <c:f>'Toktogul Annual Analysis'!$AJ$117:$AJ$137</c:f>
              <c:numCache>
                <c:formatCode>General</c:formatCode>
                <c:ptCount val="21"/>
                <c:pt idx="0">
                  <c:v>1</c:v>
                </c:pt>
                <c:pt idx="1">
                  <c:v>0.26</c:v>
                </c:pt>
                <c:pt idx="2">
                  <c:v>0.28210000000000002</c:v>
                </c:pt>
                <c:pt idx="3">
                  <c:v>0.14219999999999999</c:v>
                </c:pt>
                <c:pt idx="4">
                  <c:v>-0.1076</c:v>
                </c:pt>
                <c:pt idx="5">
                  <c:v>-8.2000000000000003E-2</c:v>
                </c:pt>
                <c:pt idx="6">
                  <c:v>9.0300000000000005E-2</c:v>
                </c:pt>
                <c:pt idx="7">
                  <c:v>7.1099999999999997E-2</c:v>
                </c:pt>
                <c:pt idx="8">
                  <c:v>-6.5699999999999995E-2</c:v>
                </c:pt>
                <c:pt idx="9">
                  <c:v>-5.7799999999999997E-2</c:v>
                </c:pt>
                <c:pt idx="10">
                  <c:v>4.8500000000000001E-2</c:v>
                </c:pt>
                <c:pt idx="11">
                  <c:v>4.7100000000000003E-2</c:v>
                </c:pt>
                <c:pt idx="12">
                  <c:v>-3.5499999999999997E-2</c:v>
                </c:pt>
                <c:pt idx="13">
                  <c:v>-3.8100000000000002E-2</c:v>
                </c:pt>
                <c:pt idx="14">
                  <c:v>2.58E-2</c:v>
                </c:pt>
                <c:pt idx="15">
                  <c:v>3.0800000000000001E-2</c:v>
                </c:pt>
                <c:pt idx="16">
                  <c:v>-1.8599999999999998E-2</c:v>
                </c:pt>
                <c:pt idx="17">
                  <c:v>-2.47E-2</c:v>
                </c:pt>
                <c:pt idx="18">
                  <c:v>1.3299999999999999E-2</c:v>
                </c:pt>
                <c:pt idx="19">
                  <c:v>1.9800000000000002E-2</c:v>
                </c:pt>
                <c:pt idx="20">
                  <c:v>-9.4000000000000004E-3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B1-5441-9825-5361972586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8467544"/>
        <c:axId val="-2018464568"/>
      </c:barChart>
      <c:catAx>
        <c:axId val="-2018467544"/>
        <c:scaling>
          <c:orientation val="minMax"/>
        </c:scaling>
        <c:delete val="0"/>
        <c:axPos val="b"/>
        <c:majorTickMark val="out"/>
        <c:minorTickMark val="none"/>
        <c:tickLblPos val="low"/>
        <c:crossAx val="-2018464568"/>
        <c:crosses val="autoZero"/>
        <c:auto val="1"/>
        <c:lblAlgn val="ctr"/>
        <c:lblOffset val="100"/>
        <c:noMultiLvlLbl val="0"/>
      </c:catAx>
      <c:valAx>
        <c:axId val="-20184645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84675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Toktogul </a:t>
            </a:r>
            <a:r>
              <a:rPr lang="en-US" baseline="0"/>
              <a:t>Roots</a:t>
            </a:r>
            <a:endParaRPr lang="en-US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'Balsa Monthly Analysis'!$AP$64</c:f>
              <c:strCache>
                <c:ptCount val="1"/>
                <c:pt idx="0">
                  <c:v>Imag</c:v>
                </c:pt>
              </c:strCache>
            </c:strRef>
          </c:tx>
          <c:spPr>
            <a:ln w="28575">
              <a:noFill/>
            </a:ln>
          </c:spPr>
          <c:xVal>
            <c:numRef>
              <c:f>'Toktogul Annual Analysis'!$AO$117:$AO$130</c:f>
              <c:numCache>
                <c:formatCode>General</c:formatCode>
                <c:ptCount val="14"/>
                <c:pt idx="0">
                  <c:v>2.2700000000000001E-2</c:v>
                </c:pt>
                <c:pt idx="1">
                  <c:v>2.2700000000000001E-2</c:v>
                </c:pt>
                <c:pt idx="2">
                  <c:v>0.3165</c:v>
                </c:pt>
              </c:numCache>
            </c:numRef>
          </c:xVal>
          <c:yVal>
            <c:numRef>
              <c:f>'Toktogul Annual Analysis'!$AP$117:$AP$130</c:f>
              <c:numCache>
                <c:formatCode>General</c:formatCode>
                <c:ptCount val="14"/>
                <c:pt idx="0">
                  <c:v>0.88049999999999995</c:v>
                </c:pt>
                <c:pt idx="1">
                  <c:v>-0.88049999999999995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5F-6A4B-9E38-50E9BB2CA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1024792"/>
        <c:axId val="-2071080216"/>
      </c:scatterChart>
      <c:valAx>
        <c:axId val="-2071024792"/>
        <c:scaling>
          <c:orientation val="minMax"/>
          <c:min val="-1.5"/>
        </c:scaling>
        <c:delete val="0"/>
        <c:axPos val="b"/>
        <c:majorGridlines/>
        <c:numFmt formatCode="General" sourceLinked="1"/>
        <c:majorTickMark val="out"/>
        <c:minorTickMark val="none"/>
        <c:tickLblPos val="low"/>
        <c:crossAx val="-2071080216"/>
        <c:crosses val="autoZero"/>
        <c:crossBetween val="midCat"/>
      </c:valAx>
      <c:valAx>
        <c:axId val="-20710802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low"/>
        <c:crossAx val="-207102479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Annual Flow</c:v>
          </c:tx>
          <c:invertIfNegative val="0"/>
          <c:cat>
            <c:numRef>
              <c:f>'Toktogul JUN Analysis'!$D$112:$D$211</c:f>
              <c:numCache>
                <c:formatCode>General</c:formatCode>
                <c:ptCount val="100"/>
                <c:pt idx="0">
                  <c:v>1910</c:v>
                </c:pt>
                <c:pt idx="1">
                  <c:v>1911</c:v>
                </c:pt>
                <c:pt idx="2">
                  <c:v>1912</c:v>
                </c:pt>
                <c:pt idx="3">
                  <c:v>1913</c:v>
                </c:pt>
                <c:pt idx="4">
                  <c:v>1914</c:v>
                </c:pt>
                <c:pt idx="5">
                  <c:v>1915</c:v>
                </c:pt>
                <c:pt idx="6">
                  <c:v>1916</c:v>
                </c:pt>
                <c:pt idx="7">
                  <c:v>1917</c:v>
                </c:pt>
                <c:pt idx="8">
                  <c:v>1918</c:v>
                </c:pt>
                <c:pt idx="9">
                  <c:v>1919</c:v>
                </c:pt>
                <c:pt idx="10">
                  <c:v>1920</c:v>
                </c:pt>
                <c:pt idx="11">
                  <c:v>1921</c:v>
                </c:pt>
                <c:pt idx="12">
                  <c:v>1922</c:v>
                </c:pt>
                <c:pt idx="13">
                  <c:v>1923</c:v>
                </c:pt>
                <c:pt idx="14">
                  <c:v>1924</c:v>
                </c:pt>
                <c:pt idx="15">
                  <c:v>1925</c:v>
                </c:pt>
                <c:pt idx="16">
                  <c:v>1926</c:v>
                </c:pt>
                <c:pt idx="17">
                  <c:v>1927</c:v>
                </c:pt>
                <c:pt idx="18">
                  <c:v>1928</c:v>
                </c:pt>
                <c:pt idx="19">
                  <c:v>1929</c:v>
                </c:pt>
                <c:pt idx="20">
                  <c:v>1930</c:v>
                </c:pt>
                <c:pt idx="21">
                  <c:v>1931</c:v>
                </c:pt>
                <c:pt idx="22">
                  <c:v>1932</c:v>
                </c:pt>
                <c:pt idx="23">
                  <c:v>1933</c:v>
                </c:pt>
                <c:pt idx="24">
                  <c:v>1934</c:v>
                </c:pt>
                <c:pt idx="25">
                  <c:v>1935</c:v>
                </c:pt>
                <c:pt idx="26">
                  <c:v>1936</c:v>
                </c:pt>
                <c:pt idx="27">
                  <c:v>1937</c:v>
                </c:pt>
                <c:pt idx="28">
                  <c:v>1938</c:v>
                </c:pt>
                <c:pt idx="29">
                  <c:v>1939</c:v>
                </c:pt>
                <c:pt idx="30">
                  <c:v>1940</c:v>
                </c:pt>
                <c:pt idx="31">
                  <c:v>1941</c:v>
                </c:pt>
                <c:pt idx="32">
                  <c:v>1942</c:v>
                </c:pt>
                <c:pt idx="33">
                  <c:v>1943</c:v>
                </c:pt>
                <c:pt idx="34">
                  <c:v>1944</c:v>
                </c:pt>
                <c:pt idx="35">
                  <c:v>1945</c:v>
                </c:pt>
                <c:pt idx="36">
                  <c:v>1946</c:v>
                </c:pt>
                <c:pt idx="37">
                  <c:v>1947</c:v>
                </c:pt>
                <c:pt idx="38">
                  <c:v>1948</c:v>
                </c:pt>
                <c:pt idx="39">
                  <c:v>1949</c:v>
                </c:pt>
                <c:pt idx="40">
                  <c:v>1950</c:v>
                </c:pt>
                <c:pt idx="41">
                  <c:v>1951</c:v>
                </c:pt>
                <c:pt idx="42">
                  <c:v>1952</c:v>
                </c:pt>
                <c:pt idx="43">
                  <c:v>1953</c:v>
                </c:pt>
                <c:pt idx="44">
                  <c:v>1954</c:v>
                </c:pt>
                <c:pt idx="45">
                  <c:v>1955</c:v>
                </c:pt>
                <c:pt idx="46">
                  <c:v>1956</c:v>
                </c:pt>
                <c:pt idx="47">
                  <c:v>1957</c:v>
                </c:pt>
                <c:pt idx="48">
                  <c:v>1958</c:v>
                </c:pt>
                <c:pt idx="49">
                  <c:v>1959</c:v>
                </c:pt>
                <c:pt idx="50">
                  <c:v>1960</c:v>
                </c:pt>
                <c:pt idx="51">
                  <c:v>1961</c:v>
                </c:pt>
                <c:pt idx="52">
                  <c:v>1962</c:v>
                </c:pt>
                <c:pt idx="53">
                  <c:v>1963</c:v>
                </c:pt>
                <c:pt idx="54">
                  <c:v>1964</c:v>
                </c:pt>
                <c:pt idx="55">
                  <c:v>1965</c:v>
                </c:pt>
                <c:pt idx="56">
                  <c:v>1966</c:v>
                </c:pt>
                <c:pt idx="57">
                  <c:v>1967</c:v>
                </c:pt>
                <c:pt idx="58">
                  <c:v>1968</c:v>
                </c:pt>
                <c:pt idx="59">
                  <c:v>1969</c:v>
                </c:pt>
                <c:pt idx="60">
                  <c:v>1970</c:v>
                </c:pt>
                <c:pt idx="61">
                  <c:v>1971</c:v>
                </c:pt>
                <c:pt idx="62">
                  <c:v>1972</c:v>
                </c:pt>
                <c:pt idx="63">
                  <c:v>1973</c:v>
                </c:pt>
                <c:pt idx="64">
                  <c:v>1974</c:v>
                </c:pt>
                <c:pt idx="65">
                  <c:v>1975</c:v>
                </c:pt>
                <c:pt idx="66">
                  <c:v>1976</c:v>
                </c:pt>
                <c:pt idx="67">
                  <c:v>1977</c:v>
                </c:pt>
                <c:pt idx="68">
                  <c:v>1978</c:v>
                </c:pt>
                <c:pt idx="69">
                  <c:v>1979</c:v>
                </c:pt>
                <c:pt idx="70">
                  <c:v>1980</c:v>
                </c:pt>
                <c:pt idx="71">
                  <c:v>1981</c:v>
                </c:pt>
                <c:pt idx="72">
                  <c:v>1982</c:v>
                </c:pt>
                <c:pt idx="73">
                  <c:v>1983</c:v>
                </c:pt>
                <c:pt idx="74">
                  <c:v>1984</c:v>
                </c:pt>
                <c:pt idx="75">
                  <c:v>1985</c:v>
                </c:pt>
                <c:pt idx="76">
                  <c:v>1986</c:v>
                </c:pt>
                <c:pt idx="77">
                  <c:v>1987</c:v>
                </c:pt>
                <c:pt idx="78">
                  <c:v>1988</c:v>
                </c:pt>
                <c:pt idx="79">
                  <c:v>1989</c:v>
                </c:pt>
                <c:pt idx="80">
                  <c:v>1990</c:v>
                </c:pt>
                <c:pt idx="81">
                  <c:v>1991</c:v>
                </c:pt>
                <c:pt idx="82">
                  <c:v>1992</c:v>
                </c:pt>
                <c:pt idx="83">
                  <c:v>1993</c:v>
                </c:pt>
                <c:pt idx="84">
                  <c:v>1994</c:v>
                </c:pt>
                <c:pt idx="85">
                  <c:v>1995</c:v>
                </c:pt>
                <c:pt idx="86">
                  <c:v>1996</c:v>
                </c:pt>
                <c:pt idx="87">
                  <c:v>1997</c:v>
                </c:pt>
                <c:pt idx="88">
                  <c:v>1998</c:v>
                </c:pt>
                <c:pt idx="89">
                  <c:v>1999</c:v>
                </c:pt>
                <c:pt idx="90">
                  <c:v>2000</c:v>
                </c:pt>
                <c:pt idx="91">
                  <c:v>2001</c:v>
                </c:pt>
                <c:pt idx="92">
                  <c:v>2002</c:v>
                </c:pt>
                <c:pt idx="93">
                  <c:v>2003</c:v>
                </c:pt>
                <c:pt idx="94">
                  <c:v>2004</c:v>
                </c:pt>
                <c:pt idx="95">
                  <c:v>2005</c:v>
                </c:pt>
                <c:pt idx="96">
                  <c:v>2006</c:v>
                </c:pt>
                <c:pt idx="97">
                  <c:v>2007</c:v>
                </c:pt>
                <c:pt idx="98">
                  <c:v>2008</c:v>
                </c:pt>
                <c:pt idx="99">
                  <c:v>2009</c:v>
                </c:pt>
              </c:numCache>
            </c:numRef>
          </c:cat>
          <c:val>
            <c:numRef>
              <c:f>'Toktogul JUN Analysis'!$E$112:$E$211</c:f>
              <c:numCache>
                <c:formatCode>General</c:formatCode>
                <c:ptCount val="100"/>
                <c:pt idx="0">
                  <c:v>0</c:v>
                </c:pt>
                <c:pt idx="1">
                  <c:v>2450</c:v>
                </c:pt>
                <c:pt idx="2">
                  <c:v>1948</c:v>
                </c:pt>
                <c:pt idx="3">
                  <c:v>2927</c:v>
                </c:pt>
                <c:pt idx="4">
                  <c:v>3445</c:v>
                </c:pt>
                <c:pt idx="5">
                  <c:v>1769</c:v>
                </c:pt>
                <c:pt idx="6">
                  <c:v>1603</c:v>
                </c:pt>
                <c:pt idx="7">
                  <c:v>503</c:v>
                </c:pt>
                <c:pt idx="8">
                  <c:v>1821</c:v>
                </c:pt>
                <c:pt idx="9">
                  <c:v>2269</c:v>
                </c:pt>
                <c:pt idx="10">
                  <c:v>2269</c:v>
                </c:pt>
                <c:pt idx="11">
                  <c:v>3989</c:v>
                </c:pt>
                <c:pt idx="12">
                  <c:v>2499</c:v>
                </c:pt>
                <c:pt idx="13">
                  <c:v>2953</c:v>
                </c:pt>
                <c:pt idx="14">
                  <c:v>2978</c:v>
                </c:pt>
                <c:pt idx="15">
                  <c:v>2150</c:v>
                </c:pt>
                <c:pt idx="16">
                  <c:v>1751</c:v>
                </c:pt>
                <c:pt idx="17">
                  <c:v>1008</c:v>
                </c:pt>
                <c:pt idx="18">
                  <c:v>2642</c:v>
                </c:pt>
                <c:pt idx="19">
                  <c:v>1943</c:v>
                </c:pt>
                <c:pt idx="20">
                  <c:v>2927</c:v>
                </c:pt>
                <c:pt idx="21">
                  <c:v>3393</c:v>
                </c:pt>
                <c:pt idx="22">
                  <c:v>1865</c:v>
                </c:pt>
                <c:pt idx="23">
                  <c:v>1709</c:v>
                </c:pt>
                <c:pt idx="24">
                  <c:v>3730</c:v>
                </c:pt>
                <c:pt idx="25">
                  <c:v>2246</c:v>
                </c:pt>
                <c:pt idx="26">
                  <c:v>2344</c:v>
                </c:pt>
                <c:pt idx="27">
                  <c:v>2139</c:v>
                </c:pt>
                <c:pt idx="28">
                  <c:v>971</c:v>
                </c:pt>
                <c:pt idx="29">
                  <c:v>1212</c:v>
                </c:pt>
                <c:pt idx="30">
                  <c:v>2318</c:v>
                </c:pt>
                <c:pt idx="31">
                  <c:v>2585</c:v>
                </c:pt>
                <c:pt idx="32">
                  <c:v>2878</c:v>
                </c:pt>
                <c:pt idx="33">
                  <c:v>1987</c:v>
                </c:pt>
                <c:pt idx="34">
                  <c:v>1515</c:v>
                </c:pt>
                <c:pt idx="35">
                  <c:v>2417</c:v>
                </c:pt>
                <c:pt idx="36">
                  <c:v>1709</c:v>
                </c:pt>
                <c:pt idx="37">
                  <c:v>1296</c:v>
                </c:pt>
                <c:pt idx="38">
                  <c:v>1909</c:v>
                </c:pt>
                <c:pt idx="39">
                  <c:v>2277</c:v>
                </c:pt>
                <c:pt idx="40">
                  <c:v>1860</c:v>
                </c:pt>
                <c:pt idx="41">
                  <c:v>1810</c:v>
                </c:pt>
                <c:pt idx="42">
                  <c:v>3315</c:v>
                </c:pt>
                <c:pt idx="43">
                  <c:v>2978</c:v>
                </c:pt>
                <c:pt idx="44">
                  <c:v>2499</c:v>
                </c:pt>
                <c:pt idx="45">
                  <c:v>2901</c:v>
                </c:pt>
                <c:pt idx="46">
                  <c:v>2277</c:v>
                </c:pt>
                <c:pt idx="47">
                  <c:v>1981</c:v>
                </c:pt>
                <c:pt idx="48">
                  <c:v>2875</c:v>
                </c:pt>
                <c:pt idx="49">
                  <c:v>2875</c:v>
                </c:pt>
                <c:pt idx="50">
                  <c:v>3315</c:v>
                </c:pt>
                <c:pt idx="51">
                  <c:v>1296</c:v>
                </c:pt>
                <c:pt idx="52">
                  <c:v>1808</c:v>
                </c:pt>
                <c:pt idx="53">
                  <c:v>2530</c:v>
                </c:pt>
                <c:pt idx="54">
                  <c:v>2953</c:v>
                </c:pt>
                <c:pt idx="55">
                  <c:v>1277</c:v>
                </c:pt>
                <c:pt idx="56">
                  <c:v>4351</c:v>
                </c:pt>
                <c:pt idx="57">
                  <c:v>2295</c:v>
                </c:pt>
                <c:pt idx="58">
                  <c:v>2771</c:v>
                </c:pt>
                <c:pt idx="59">
                  <c:v>4740</c:v>
                </c:pt>
                <c:pt idx="60">
                  <c:v>2745</c:v>
                </c:pt>
                <c:pt idx="61">
                  <c:v>3289</c:v>
                </c:pt>
                <c:pt idx="62">
                  <c:v>2103</c:v>
                </c:pt>
                <c:pt idx="63">
                  <c:v>3626</c:v>
                </c:pt>
                <c:pt idx="64">
                  <c:v>1298</c:v>
                </c:pt>
                <c:pt idx="65">
                  <c:v>1666.6559999999999</c:v>
                </c:pt>
                <c:pt idx="66">
                  <c:v>1578.528</c:v>
                </c:pt>
                <c:pt idx="67">
                  <c:v>2524.6080000000002</c:v>
                </c:pt>
                <c:pt idx="68">
                  <c:v>2405.3760000000002</c:v>
                </c:pt>
                <c:pt idx="69">
                  <c:v>2913.4079999999999</c:v>
                </c:pt>
                <c:pt idx="70">
                  <c:v>2182.4639999999999</c:v>
                </c:pt>
                <c:pt idx="71">
                  <c:v>2081.3760000000002</c:v>
                </c:pt>
                <c:pt idx="72">
                  <c:v>899.42399999999998</c:v>
                </c:pt>
                <c:pt idx="73">
                  <c:v>1897.3440000000001</c:v>
                </c:pt>
                <c:pt idx="74">
                  <c:v>2747.52</c:v>
                </c:pt>
                <c:pt idx="75">
                  <c:v>2050.2719999999999</c:v>
                </c:pt>
                <c:pt idx="76">
                  <c:v>1684.8</c:v>
                </c:pt>
                <c:pt idx="77">
                  <c:v>3032.64</c:v>
                </c:pt>
                <c:pt idx="78">
                  <c:v>3937.248</c:v>
                </c:pt>
                <c:pt idx="79">
                  <c:v>1956.96</c:v>
                </c:pt>
                <c:pt idx="80">
                  <c:v>3017.0880000000002</c:v>
                </c:pt>
                <c:pt idx="81">
                  <c:v>2156.5439999999999</c:v>
                </c:pt>
                <c:pt idx="82">
                  <c:v>2086.56</c:v>
                </c:pt>
                <c:pt idx="83">
                  <c:v>3325.5360000000001</c:v>
                </c:pt>
                <c:pt idx="84">
                  <c:v>3411.0720000000001</c:v>
                </c:pt>
                <c:pt idx="85">
                  <c:v>1658.88</c:v>
                </c:pt>
                <c:pt idx="86">
                  <c:v>3268.5120000000002</c:v>
                </c:pt>
                <c:pt idx="87">
                  <c:v>1944</c:v>
                </c:pt>
                <c:pt idx="88">
                  <c:v>3151.8720000000012</c:v>
                </c:pt>
                <c:pt idx="89">
                  <c:v>2347.3152</c:v>
                </c:pt>
                <c:pt idx="90">
                  <c:v>2018.6496</c:v>
                </c:pt>
                <c:pt idx="91">
                  <c:v>2412.1152000000002</c:v>
                </c:pt>
                <c:pt idx="92">
                  <c:v>3905.1071999999999</c:v>
                </c:pt>
                <c:pt idx="93">
                  <c:v>3638.3904000000002</c:v>
                </c:pt>
                <c:pt idx="94">
                  <c:v>2821.1327999999999</c:v>
                </c:pt>
                <c:pt idx="95">
                  <c:v>3136.3977599999998</c:v>
                </c:pt>
                <c:pt idx="96">
                  <c:v>1983.4761599999999</c:v>
                </c:pt>
                <c:pt idx="97">
                  <c:v>1928.13696</c:v>
                </c:pt>
                <c:pt idx="98">
                  <c:v>1803.2544</c:v>
                </c:pt>
                <c:pt idx="99">
                  <c:v>3094.848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6-DC4B-B1C4-CCAA8528F9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146593416"/>
        <c:axId val="2146578952"/>
      </c:barChart>
      <c:lineChart>
        <c:grouping val="standard"/>
        <c:varyColors val="0"/>
        <c:ser>
          <c:idx val="2"/>
          <c:order val="1"/>
          <c:tx>
            <c:v>Model Low</c:v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'Toktogul JUN Analysis'!$J$112:$J$211</c:f>
              <c:numCache>
                <c:formatCode>General</c:formatCode>
                <c:ptCount val="100"/>
                <c:pt idx="1">
                  <c:v>984.55435780233188</c:v>
                </c:pt>
                <c:pt idx="2">
                  <c:v>978.75770808208938</c:v>
                </c:pt>
                <c:pt idx="3">
                  <c:v>891.05769666573872</c:v>
                </c:pt>
                <c:pt idx="4">
                  <c:v>911.00953078874386</c:v>
                </c:pt>
                <c:pt idx="5">
                  <c:v>1130.2044301717331</c:v>
                </c:pt>
                <c:pt idx="6">
                  <c:v>1166.8161100648531</c:v>
                </c:pt>
                <c:pt idx="7">
                  <c:v>697.99823021405314</c:v>
                </c:pt>
                <c:pt idx="8">
                  <c:v>273.77011513231741</c:v>
                </c:pt>
                <c:pt idx="9">
                  <c:v>745.84777650589342</c:v>
                </c:pt>
                <c:pt idx="10">
                  <c:v>1377.441532569653</c:v>
                </c:pt>
                <c:pt idx="11">
                  <c:v>1256.5876108187369</c:v>
                </c:pt>
                <c:pt idx="12">
                  <c:v>814.49420681734478</c:v>
                </c:pt>
                <c:pt idx="13">
                  <c:v>977.69748642726097</c:v>
                </c:pt>
                <c:pt idx="14">
                  <c:v>1400.4210155797241</c:v>
                </c:pt>
                <c:pt idx="15">
                  <c:v>1030.2114761292901</c:v>
                </c:pt>
                <c:pt idx="16">
                  <c:v>566.86466913713639</c:v>
                </c:pt>
                <c:pt idx="17">
                  <c:v>733.26193665768506</c:v>
                </c:pt>
                <c:pt idx="18">
                  <c:v>975.65462092625762</c:v>
                </c:pt>
                <c:pt idx="19">
                  <c:v>875.68644406953877</c:v>
                </c:pt>
                <c:pt idx="20">
                  <c:v>783.44250273914702</c:v>
                </c:pt>
                <c:pt idx="21">
                  <c:v>1131.5558939811699</c:v>
                </c:pt>
                <c:pt idx="22">
                  <c:v>1302.8770460289199</c:v>
                </c:pt>
                <c:pt idx="23">
                  <c:v>998.75418452399151</c:v>
                </c:pt>
                <c:pt idx="24">
                  <c:v>565.14814246465608</c:v>
                </c:pt>
                <c:pt idx="25">
                  <c:v>785.26385257659194</c:v>
                </c:pt>
                <c:pt idx="26">
                  <c:v>1420.11575527944</c:v>
                </c:pt>
                <c:pt idx="27">
                  <c:v>1282.2368536165429</c:v>
                </c:pt>
                <c:pt idx="28">
                  <c:v>376.04186437244499</c:v>
                </c:pt>
                <c:pt idx="29">
                  <c:v>371.49060703501999</c:v>
                </c:pt>
                <c:pt idx="30">
                  <c:v>1129.1690848347389</c:v>
                </c:pt>
                <c:pt idx="31">
                  <c:v>1219.372712482744</c:v>
                </c:pt>
                <c:pt idx="32">
                  <c:v>776.21183193384798</c:v>
                </c:pt>
                <c:pt idx="33">
                  <c:v>893.66565621975303</c:v>
                </c:pt>
                <c:pt idx="34">
                  <c:v>1284.034444435028</c:v>
                </c:pt>
                <c:pt idx="35">
                  <c:v>994.54796456987458</c:v>
                </c:pt>
                <c:pt idx="36">
                  <c:v>462.50620867877632</c:v>
                </c:pt>
                <c:pt idx="37">
                  <c:v>766.82631650874805</c:v>
                </c:pt>
                <c:pt idx="38">
                  <c:v>1317.6394633919961</c:v>
                </c:pt>
                <c:pt idx="39">
                  <c:v>940.52025070922139</c:v>
                </c:pt>
                <c:pt idx="40">
                  <c:v>483.50461111867389</c:v>
                </c:pt>
                <c:pt idx="41">
                  <c:v>964.62026992705103</c:v>
                </c:pt>
                <c:pt idx="42">
                  <c:v>1409.8980984560219</c:v>
                </c:pt>
                <c:pt idx="43">
                  <c:v>1010.009128215818</c:v>
                </c:pt>
                <c:pt idx="44">
                  <c:v>728.87371442195195</c:v>
                </c:pt>
                <c:pt idx="45">
                  <c:v>1179.3015678047609</c:v>
                </c:pt>
                <c:pt idx="46">
                  <c:v>1313.49763058038</c:v>
                </c:pt>
                <c:pt idx="47">
                  <c:v>771.84884090169703</c:v>
                </c:pt>
                <c:pt idx="48">
                  <c:v>535.3736526932164</c:v>
                </c:pt>
                <c:pt idx="49">
                  <c:v>1016.1376127601</c:v>
                </c:pt>
                <c:pt idx="50">
                  <c:v>1399.576637459023</c:v>
                </c:pt>
                <c:pt idx="51">
                  <c:v>1106.9471430554549</c:v>
                </c:pt>
                <c:pt idx="52">
                  <c:v>544.60099536875327</c:v>
                </c:pt>
                <c:pt idx="53">
                  <c:v>588.00692459289144</c:v>
                </c:pt>
                <c:pt idx="54">
                  <c:v>1042.117436421318</c:v>
                </c:pt>
                <c:pt idx="55">
                  <c:v>1327.171332988632</c:v>
                </c:pt>
                <c:pt idx="56">
                  <c:v>903.88437415718477</c:v>
                </c:pt>
                <c:pt idx="57">
                  <c:v>665.00075725331806</c:v>
                </c:pt>
                <c:pt idx="58">
                  <c:v>1105.8454453226259</c:v>
                </c:pt>
                <c:pt idx="59">
                  <c:v>1513.0531247932499</c:v>
                </c:pt>
                <c:pt idx="60">
                  <c:v>975.89701048331892</c:v>
                </c:pt>
                <c:pt idx="61">
                  <c:v>717.76109976095302</c:v>
                </c:pt>
                <c:pt idx="62">
                  <c:v>1194.543697488044</c:v>
                </c:pt>
                <c:pt idx="63">
                  <c:v>1093.017554762416</c:v>
                </c:pt>
                <c:pt idx="64">
                  <c:v>679.68871360569278</c:v>
                </c:pt>
                <c:pt idx="65">
                  <c:v>630.45852831340892</c:v>
                </c:pt>
                <c:pt idx="66">
                  <c:v>976.47330939765004</c:v>
                </c:pt>
                <c:pt idx="67">
                  <c:v>801.12118023142671</c:v>
                </c:pt>
                <c:pt idx="68">
                  <c:v>691.9746170059841</c:v>
                </c:pt>
                <c:pt idx="69">
                  <c:v>1042.3895692564711</c:v>
                </c:pt>
                <c:pt idx="70">
                  <c:v>1345.771820257427</c:v>
                </c:pt>
                <c:pt idx="71">
                  <c:v>969.392591561107</c:v>
                </c:pt>
                <c:pt idx="72">
                  <c:v>570.20179706734098</c:v>
                </c:pt>
                <c:pt idx="73">
                  <c:v>682.541976850742</c:v>
                </c:pt>
                <c:pt idx="74">
                  <c:v>1024.2299530288601</c:v>
                </c:pt>
                <c:pt idx="75">
                  <c:v>1055.316111156367</c:v>
                </c:pt>
                <c:pt idx="76">
                  <c:v>972.14021946197158</c:v>
                </c:pt>
                <c:pt idx="77">
                  <c:v>886.48031455117768</c:v>
                </c:pt>
                <c:pt idx="78">
                  <c:v>906.5638110841021</c:v>
                </c:pt>
                <c:pt idx="79">
                  <c:v>1238.6911479046501</c:v>
                </c:pt>
                <c:pt idx="80">
                  <c:v>1342.4530819358911</c:v>
                </c:pt>
                <c:pt idx="81">
                  <c:v>845.17121078634113</c:v>
                </c:pt>
                <c:pt idx="82">
                  <c:v>469.28994901276229</c:v>
                </c:pt>
                <c:pt idx="83">
                  <c:v>985.30841502971111</c:v>
                </c:pt>
                <c:pt idx="84">
                  <c:v>1372.0886443222601</c:v>
                </c:pt>
                <c:pt idx="85">
                  <c:v>1090.4186942412809</c:v>
                </c:pt>
                <c:pt idx="86">
                  <c:v>692.69901451066301</c:v>
                </c:pt>
                <c:pt idx="87">
                  <c:v>796.03161515306078</c:v>
                </c:pt>
                <c:pt idx="88">
                  <c:v>1075.45969953895</c:v>
                </c:pt>
                <c:pt idx="89">
                  <c:v>1161.3236165696089</c:v>
                </c:pt>
                <c:pt idx="90">
                  <c:v>796.34591946281648</c:v>
                </c:pt>
                <c:pt idx="91">
                  <c:v>726.45183465461344</c:v>
                </c:pt>
                <c:pt idx="92">
                  <c:v>951.20144762907501</c:v>
                </c:pt>
                <c:pt idx="93">
                  <c:v>1220.980344377035</c:v>
                </c:pt>
                <c:pt idx="94">
                  <c:v>1277.2614566944731</c:v>
                </c:pt>
                <c:pt idx="95">
                  <c:v>1043.7982914304459</c:v>
                </c:pt>
                <c:pt idx="96">
                  <c:v>752.78707997453205</c:v>
                </c:pt>
                <c:pt idx="97">
                  <c:v>770.43025089420166</c:v>
                </c:pt>
                <c:pt idx="98">
                  <c:v>945.27038217129973</c:v>
                </c:pt>
                <c:pt idx="99">
                  <c:v>794.35761515695401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86-DC4B-B1C4-CCAA8528F903}"/>
            </c:ext>
          </c:extLst>
        </c:ser>
        <c:ser>
          <c:idx val="0"/>
          <c:order val="2"/>
          <c:tx>
            <c:v>Model</c:v>
          </c:tx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val>
            <c:numRef>
              <c:f>'Toktogul JUN Analysis'!$I$112:$I$211</c:f>
              <c:numCache>
                <c:formatCode>General</c:formatCode>
                <c:ptCount val="100"/>
                <c:pt idx="1">
                  <c:v>2450</c:v>
                </c:pt>
                <c:pt idx="2">
                  <c:v>2444.2033502797581</c:v>
                </c:pt>
                <c:pt idx="3">
                  <c:v>2356.5033388634079</c:v>
                </c:pt>
                <c:pt idx="4">
                  <c:v>2376.455172986412</c:v>
                </c:pt>
                <c:pt idx="5">
                  <c:v>2595.6500723694012</c:v>
                </c:pt>
                <c:pt idx="6">
                  <c:v>2632.2617522625219</c:v>
                </c:pt>
                <c:pt idx="7">
                  <c:v>2163.4438724117208</c:v>
                </c:pt>
                <c:pt idx="8">
                  <c:v>1739.215757329986</c:v>
                </c:pt>
                <c:pt idx="9">
                  <c:v>2211.2934187035621</c:v>
                </c:pt>
                <c:pt idx="10">
                  <c:v>2842.8871747673211</c:v>
                </c:pt>
                <c:pt idx="11">
                  <c:v>2722.0332530164051</c:v>
                </c:pt>
                <c:pt idx="12">
                  <c:v>2279.939849015012</c:v>
                </c:pt>
                <c:pt idx="13">
                  <c:v>2443.143128624929</c:v>
                </c:pt>
                <c:pt idx="14">
                  <c:v>2865.866657777392</c:v>
                </c:pt>
                <c:pt idx="15">
                  <c:v>2495.6571183269571</c:v>
                </c:pt>
                <c:pt idx="16">
                  <c:v>2032.310311334805</c:v>
                </c:pt>
                <c:pt idx="17">
                  <c:v>2198.7075788553529</c:v>
                </c:pt>
                <c:pt idx="18">
                  <c:v>2441.100263123923</c:v>
                </c:pt>
                <c:pt idx="19">
                  <c:v>2341.1320862672069</c:v>
                </c:pt>
                <c:pt idx="20">
                  <c:v>2248.888144936815</c:v>
                </c:pt>
                <c:pt idx="21">
                  <c:v>2597.0015361788369</c:v>
                </c:pt>
                <c:pt idx="22">
                  <c:v>2768.3226882265881</c:v>
                </c:pt>
                <c:pt idx="23">
                  <c:v>2464.1998267216591</c:v>
                </c:pt>
                <c:pt idx="24">
                  <c:v>2030.593784662324</c:v>
                </c:pt>
                <c:pt idx="25">
                  <c:v>2250.7094947742598</c:v>
                </c:pt>
                <c:pt idx="26">
                  <c:v>2885.5613974771081</c:v>
                </c:pt>
                <c:pt idx="27">
                  <c:v>2747.6824958142101</c:v>
                </c:pt>
                <c:pt idx="28">
                  <c:v>1841.4875065701131</c:v>
                </c:pt>
                <c:pt idx="29">
                  <c:v>1836.9362492326879</c:v>
                </c:pt>
                <c:pt idx="30">
                  <c:v>2594.6147270324068</c:v>
                </c:pt>
                <c:pt idx="31">
                  <c:v>2684.8183546804121</c:v>
                </c:pt>
                <c:pt idx="32">
                  <c:v>2241.6574741315162</c:v>
                </c:pt>
                <c:pt idx="33">
                  <c:v>2359.111298417421</c:v>
                </c:pt>
                <c:pt idx="34">
                  <c:v>2749.4800866326959</c:v>
                </c:pt>
                <c:pt idx="35">
                  <c:v>2459.993606767543</c:v>
                </c:pt>
                <c:pt idx="36">
                  <c:v>1927.951850876444</c:v>
                </c:pt>
                <c:pt idx="37">
                  <c:v>2232.2719587064162</c:v>
                </c:pt>
                <c:pt idx="38">
                  <c:v>2783.0851055896642</c:v>
                </c:pt>
                <c:pt idx="39">
                  <c:v>2405.9658929068901</c:v>
                </c:pt>
                <c:pt idx="40">
                  <c:v>1948.950253316342</c:v>
                </c:pt>
                <c:pt idx="41">
                  <c:v>2430.0659121247199</c:v>
                </c:pt>
                <c:pt idx="42">
                  <c:v>2875.34374065369</c:v>
                </c:pt>
                <c:pt idx="43">
                  <c:v>2475.4547704134861</c:v>
                </c:pt>
                <c:pt idx="44">
                  <c:v>2194.3193566196201</c:v>
                </c:pt>
                <c:pt idx="45">
                  <c:v>2644.7472100024302</c:v>
                </c:pt>
                <c:pt idx="46">
                  <c:v>2778.9432727780481</c:v>
                </c:pt>
                <c:pt idx="47">
                  <c:v>2237.2944830993652</c:v>
                </c:pt>
                <c:pt idx="48">
                  <c:v>2000.819294890885</c:v>
                </c:pt>
                <c:pt idx="49">
                  <c:v>2481.5832549577681</c:v>
                </c:pt>
                <c:pt idx="50">
                  <c:v>2865.02227965669</c:v>
                </c:pt>
                <c:pt idx="51">
                  <c:v>2572.3927852531228</c:v>
                </c:pt>
                <c:pt idx="52">
                  <c:v>2010.0466375664209</c:v>
                </c:pt>
                <c:pt idx="53">
                  <c:v>2053.45256679056</c:v>
                </c:pt>
                <c:pt idx="54">
                  <c:v>2507.5630786189872</c:v>
                </c:pt>
                <c:pt idx="55">
                  <c:v>2792.6169751863008</c:v>
                </c:pt>
                <c:pt idx="56">
                  <c:v>2369.3300163548529</c:v>
                </c:pt>
                <c:pt idx="57">
                  <c:v>2130.4463994509861</c:v>
                </c:pt>
                <c:pt idx="58">
                  <c:v>2571.2910875202938</c:v>
                </c:pt>
                <c:pt idx="59">
                  <c:v>2978.4987669909178</c:v>
                </c:pt>
                <c:pt idx="60">
                  <c:v>2441.3426526809881</c:v>
                </c:pt>
                <c:pt idx="61">
                  <c:v>2183.2067419586169</c:v>
                </c:pt>
                <c:pt idx="62">
                  <c:v>2659.9893396857119</c:v>
                </c:pt>
                <c:pt idx="63">
                  <c:v>2558.4631969600841</c:v>
                </c:pt>
                <c:pt idx="64">
                  <c:v>2145.1343558033609</c:v>
                </c:pt>
                <c:pt idx="65">
                  <c:v>2095.9041705110781</c:v>
                </c:pt>
                <c:pt idx="66">
                  <c:v>2441.918951595318</c:v>
                </c:pt>
                <c:pt idx="67">
                  <c:v>2266.566822429093</c:v>
                </c:pt>
                <c:pt idx="68">
                  <c:v>2157.4202592036531</c:v>
                </c:pt>
                <c:pt idx="69">
                  <c:v>2507.8352114541399</c:v>
                </c:pt>
                <c:pt idx="70">
                  <c:v>2811.2174624550962</c:v>
                </c:pt>
                <c:pt idx="71">
                  <c:v>2434.838233758775</c:v>
                </c:pt>
                <c:pt idx="72">
                  <c:v>2035.6474392650091</c:v>
                </c:pt>
                <c:pt idx="73">
                  <c:v>2147.9876190484101</c:v>
                </c:pt>
                <c:pt idx="74">
                  <c:v>2489.6755952265271</c:v>
                </c:pt>
                <c:pt idx="75">
                  <c:v>2520.761753354036</c:v>
                </c:pt>
                <c:pt idx="76">
                  <c:v>2437.5858616596361</c:v>
                </c:pt>
                <c:pt idx="77">
                  <c:v>2351.9259567488448</c:v>
                </c:pt>
                <c:pt idx="78">
                  <c:v>2372.0094532817702</c:v>
                </c:pt>
                <c:pt idx="79">
                  <c:v>2704.1367901023182</c:v>
                </c:pt>
                <c:pt idx="80">
                  <c:v>2807.8987241335599</c:v>
                </c:pt>
                <c:pt idx="81">
                  <c:v>2310.6168529840102</c:v>
                </c:pt>
                <c:pt idx="82">
                  <c:v>1934.735591210431</c:v>
                </c:pt>
                <c:pt idx="83">
                  <c:v>2450.7540572273801</c:v>
                </c:pt>
                <c:pt idx="84">
                  <c:v>2837.5342865199268</c:v>
                </c:pt>
                <c:pt idx="85">
                  <c:v>2555.86433643895</c:v>
                </c:pt>
                <c:pt idx="86">
                  <c:v>2158.1446567083308</c:v>
                </c:pt>
                <c:pt idx="87">
                  <c:v>2261.4772573507298</c:v>
                </c:pt>
                <c:pt idx="88">
                  <c:v>2540.9053417366172</c:v>
                </c:pt>
                <c:pt idx="89">
                  <c:v>2626.769258767275</c:v>
                </c:pt>
                <c:pt idx="90">
                  <c:v>2261.7915616604851</c:v>
                </c:pt>
                <c:pt idx="91">
                  <c:v>2191.8974768522821</c:v>
                </c:pt>
                <c:pt idx="92">
                  <c:v>2416.647089826743</c:v>
                </c:pt>
                <c:pt idx="93">
                  <c:v>2686.425986574704</c:v>
                </c:pt>
                <c:pt idx="94">
                  <c:v>2742.7070988921409</c:v>
                </c:pt>
                <c:pt idx="95">
                  <c:v>2509.2439336281141</c:v>
                </c:pt>
                <c:pt idx="96">
                  <c:v>2218.2327221721998</c:v>
                </c:pt>
                <c:pt idx="97">
                  <c:v>2235.8758930918711</c:v>
                </c:pt>
                <c:pt idx="98">
                  <c:v>2410.716024368965</c:v>
                </c:pt>
                <c:pt idx="99">
                  <c:v>2259.8032573546229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86-DC4B-B1C4-CCAA8528F903}"/>
            </c:ext>
          </c:extLst>
        </c:ser>
        <c:ser>
          <c:idx val="3"/>
          <c:order val="3"/>
          <c:tx>
            <c:v>Model High</c:v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'Toktogul JUN Analysis'!$K$112:$K$211</c:f>
              <c:numCache>
                <c:formatCode>General</c:formatCode>
                <c:ptCount val="100"/>
                <c:pt idx="1">
                  <c:v>3915.4456421976679</c:v>
                </c:pt>
                <c:pt idx="2">
                  <c:v>3909.648992477426</c:v>
                </c:pt>
                <c:pt idx="3">
                  <c:v>3821.948981061073</c:v>
                </c:pt>
                <c:pt idx="4">
                  <c:v>3841.9008151840799</c:v>
                </c:pt>
                <c:pt idx="5">
                  <c:v>4061.09571456707</c:v>
                </c:pt>
                <c:pt idx="6">
                  <c:v>4097.7073944601898</c:v>
                </c:pt>
                <c:pt idx="7">
                  <c:v>3628.8895146093901</c:v>
                </c:pt>
                <c:pt idx="8">
                  <c:v>3204.6613995276539</c:v>
                </c:pt>
                <c:pt idx="9">
                  <c:v>3676.73906090123</c:v>
                </c:pt>
                <c:pt idx="10">
                  <c:v>4308.3328169649903</c:v>
                </c:pt>
                <c:pt idx="11">
                  <c:v>4187.4788952140652</c:v>
                </c:pt>
                <c:pt idx="12">
                  <c:v>3745.3854912126808</c:v>
                </c:pt>
                <c:pt idx="13">
                  <c:v>3908.5887708225969</c:v>
                </c:pt>
                <c:pt idx="14">
                  <c:v>4331.3122999750603</c:v>
                </c:pt>
                <c:pt idx="15">
                  <c:v>3961.102760524625</c:v>
                </c:pt>
                <c:pt idx="16">
                  <c:v>3497.7559535324731</c:v>
                </c:pt>
                <c:pt idx="17">
                  <c:v>3664.1532210530208</c:v>
                </c:pt>
                <c:pt idx="18">
                  <c:v>3906.5459053215941</c:v>
                </c:pt>
                <c:pt idx="19">
                  <c:v>3806.5777284648748</c:v>
                </c:pt>
                <c:pt idx="20">
                  <c:v>3714.3337871344829</c:v>
                </c:pt>
                <c:pt idx="21">
                  <c:v>4062.4471783765048</c:v>
                </c:pt>
                <c:pt idx="22">
                  <c:v>4233.7683304242564</c:v>
                </c:pt>
                <c:pt idx="23">
                  <c:v>3929.645468919327</c:v>
                </c:pt>
                <c:pt idx="24">
                  <c:v>3496.0394268599921</c:v>
                </c:pt>
                <c:pt idx="25">
                  <c:v>3716.15513697193</c:v>
                </c:pt>
                <c:pt idx="26">
                  <c:v>4351.007039674776</c:v>
                </c:pt>
                <c:pt idx="27">
                  <c:v>4213.1281380118799</c:v>
                </c:pt>
                <c:pt idx="28">
                  <c:v>3306.9331487677809</c:v>
                </c:pt>
                <c:pt idx="29">
                  <c:v>3302.381891430357</c:v>
                </c:pt>
                <c:pt idx="30">
                  <c:v>4060.060369230076</c:v>
                </c:pt>
                <c:pt idx="31">
                  <c:v>4150.2639968780804</c:v>
                </c:pt>
                <c:pt idx="32">
                  <c:v>3707.1031163291841</c:v>
                </c:pt>
                <c:pt idx="33">
                  <c:v>3824.5569406150889</c:v>
                </c:pt>
                <c:pt idx="34">
                  <c:v>4214.9257288303615</c:v>
                </c:pt>
                <c:pt idx="35">
                  <c:v>3925.4392489652109</c:v>
                </c:pt>
                <c:pt idx="36">
                  <c:v>3393.3974930741128</c:v>
                </c:pt>
                <c:pt idx="37">
                  <c:v>3697.7176009040841</c:v>
                </c:pt>
                <c:pt idx="38">
                  <c:v>4248.5307477873284</c:v>
                </c:pt>
                <c:pt idx="39">
                  <c:v>3871.411535104558</c:v>
                </c:pt>
                <c:pt idx="40">
                  <c:v>3414.3958955140101</c:v>
                </c:pt>
                <c:pt idx="41">
                  <c:v>3895.5115543223878</c:v>
                </c:pt>
                <c:pt idx="42">
                  <c:v>4340.7893828513588</c:v>
                </c:pt>
                <c:pt idx="43">
                  <c:v>3940.900412611154</c:v>
                </c:pt>
                <c:pt idx="44">
                  <c:v>3659.764998817288</c:v>
                </c:pt>
                <c:pt idx="45">
                  <c:v>4110.1928522000971</c:v>
                </c:pt>
                <c:pt idx="46">
                  <c:v>4244.388914975716</c:v>
                </c:pt>
                <c:pt idx="47">
                  <c:v>3702.740125297033</c:v>
                </c:pt>
                <c:pt idx="48">
                  <c:v>3466.2649370885529</c:v>
                </c:pt>
                <c:pt idx="49">
                  <c:v>3947.028897155436</c:v>
                </c:pt>
                <c:pt idx="50">
                  <c:v>4330.4679218543597</c:v>
                </c:pt>
                <c:pt idx="51">
                  <c:v>4037.8384274507912</c:v>
                </c:pt>
                <c:pt idx="52">
                  <c:v>3475.4922797640888</c:v>
                </c:pt>
                <c:pt idx="53">
                  <c:v>3518.898208988227</c:v>
                </c:pt>
                <c:pt idx="54">
                  <c:v>3973.0087208166551</c:v>
                </c:pt>
                <c:pt idx="55">
                  <c:v>4258.0626173839701</c:v>
                </c:pt>
                <c:pt idx="56">
                  <c:v>3834.7756585525208</c:v>
                </c:pt>
                <c:pt idx="57">
                  <c:v>3595.892041648654</c:v>
                </c:pt>
                <c:pt idx="58">
                  <c:v>4036.736729717959</c:v>
                </c:pt>
                <c:pt idx="59">
                  <c:v>4443.9444091885862</c:v>
                </c:pt>
                <c:pt idx="60">
                  <c:v>3906.7882948786551</c:v>
                </c:pt>
                <c:pt idx="61">
                  <c:v>3648.6523841562889</c:v>
                </c:pt>
                <c:pt idx="62">
                  <c:v>4125.4349818833807</c:v>
                </c:pt>
                <c:pt idx="63">
                  <c:v>4023.9088391577479</c:v>
                </c:pt>
                <c:pt idx="64">
                  <c:v>3610.5799980010302</c:v>
                </c:pt>
                <c:pt idx="65">
                  <c:v>3561.349812708746</c:v>
                </c:pt>
                <c:pt idx="66">
                  <c:v>3907.3645937929859</c:v>
                </c:pt>
                <c:pt idx="67">
                  <c:v>3732.0124646267632</c:v>
                </c:pt>
                <c:pt idx="68">
                  <c:v>3622.865901401321</c:v>
                </c:pt>
                <c:pt idx="69">
                  <c:v>3973.280853651806</c:v>
                </c:pt>
                <c:pt idx="70">
                  <c:v>4276.66310465277</c:v>
                </c:pt>
                <c:pt idx="71">
                  <c:v>3900.283875956442</c:v>
                </c:pt>
                <c:pt idx="72">
                  <c:v>3501.093081462674</c:v>
                </c:pt>
                <c:pt idx="73">
                  <c:v>3613.4332612460798</c:v>
                </c:pt>
                <c:pt idx="74">
                  <c:v>3955.121237424195</c:v>
                </c:pt>
                <c:pt idx="75">
                  <c:v>3986.207395551703</c:v>
                </c:pt>
                <c:pt idx="76">
                  <c:v>3903.0315038573081</c:v>
                </c:pt>
                <c:pt idx="77">
                  <c:v>3817.371598946514</c:v>
                </c:pt>
                <c:pt idx="78">
                  <c:v>3837.4550954794399</c:v>
                </c:pt>
                <c:pt idx="79">
                  <c:v>4169.5824322999861</c:v>
                </c:pt>
                <c:pt idx="80">
                  <c:v>4273.3443663312273</c:v>
                </c:pt>
                <c:pt idx="81">
                  <c:v>3776.062495181674</c:v>
                </c:pt>
                <c:pt idx="82">
                  <c:v>3400.1812334081001</c:v>
                </c:pt>
                <c:pt idx="83">
                  <c:v>3916.1996994250439</c:v>
                </c:pt>
                <c:pt idx="84">
                  <c:v>4302.9799287175956</c:v>
                </c:pt>
                <c:pt idx="85">
                  <c:v>4021.309978636617</c:v>
                </c:pt>
                <c:pt idx="86">
                  <c:v>3623.590298906</c:v>
                </c:pt>
                <c:pt idx="87">
                  <c:v>3726.9228995483968</c:v>
                </c:pt>
                <c:pt idx="88">
                  <c:v>4006.3509839342851</c:v>
                </c:pt>
                <c:pt idx="89">
                  <c:v>4092.2149009649452</c:v>
                </c:pt>
                <c:pt idx="90">
                  <c:v>3727.2372038581539</c:v>
                </c:pt>
                <c:pt idx="91">
                  <c:v>3657.34311904995</c:v>
                </c:pt>
                <c:pt idx="92">
                  <c:v>3882.0927320244109</c:v>
                </c:pt>
                <c:pt idx="93">
                  <c:v>4151.8716287723719</c:v>
                </c:pt>
                <c:pt idx="94">
                  <c:v>4208.1527410898098</c:v>
                </c:pt>
                <c:pt idx="95">
                  <c:v>3974.689575825782</c:v>
                </c:pt>
                <c:pt idx="96">
                  <c:v>3683.6783643698682</c:v>
                </c:pt>
                <c:pt idx="97">
                  <c:v>3701.32153528954</c:v>
                </c:pt>
                <c:pt idx="98">
                  <c:v>3876.1616665666352</c:v>
                </c:pt>
                <c:pt idx="99">
                  <c:v>3725.248899552289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986-DC4B-B1C4-CCAA8528F9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6593416"/>
        <c:axId val="2146578952"/>
      </c:lineChart>
      <c:catAx>
        <c:axId val="2146593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1800000"/>
          <a:lstStyle/>
          <a:p>
            <a:pPr>
              <a:defRPr sz="1000"/>
            </a:pPr>
            <a:endParaRPr lang="en-US"/>
          </a:p>
        </c:txPr>
        <c:crossAx val="2146578952"/>
        <c:crosses val="autoZero"/>
        <c:auto val="1"/>
        <c:lblAlgn val="ctr"/>
        <c:lblOffset val="100"/>
        <c:tickLblSkip val="10"/>
        <c:noMultiLvlLbl val="0"/>
      </c:catAx>
      <c:valAx>
        <c:axId val="214657895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214659341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Annual Flow</c:v>
          </c:tx>
          <c:invertIfNegative val="0"/>
          <c:cat>
            <c:numRef>
              <c:f>'Toktogul JAN Analysis'!$D$112:$D$211</c:f>
              <c:numCache>
                <c:formatCode>General</c:formatCode>
                <c:ptCount val="100"/>
                <c:pt idx="0">
                  <c:v>1910</c:v>
                </c:pt>
                <c:pt idx="1">
                  <c:v>1911</c:v>
                </c:pt>
                <c:pt idx="2">
                  <c:v>1912</c:v>
                </c:pt>
                <c:pt idx="3">
                  <c:v>1913</c:v>
                </c:pt>
                <c:pt idx="4">
                  <c:v>1914</c:v>
                </c:pt>
                <c:pt idx="5">
                  <c:v>1915</c:v>
                </c:pt>
                <c:pt idx="6">
                  <c:v>1916</c:v>
                </c:pt>
                <c:pt idx="7">
                  <c:v>1917</c:v>
                </c:pt>
                <c:pt idx="8">
                  <c:v>1918</c:v>
                </c:pt>
                <c:pt idx="9">
                  <c:v>1919</c:v>
                </c:pt>
                <c:pt idx="10">
                  <c:v>1920</c:v>
                </c:pt>
                <c:pt idx="11">
                  <c:v>1921</c:v>
                </c:pt>
                <c:pt idx="12">
                  <c:v>1922</c:v>
                </c:pt>
                <c:pt idx="13">
                  <c:v>1923</c:v>
                </c:pt>
                <c:pt idx="14">
                  <c:v>1924</c:v>
                </c:pt>
                <c:pt idx="15">
                  <c:v>1925</c:v>
                </c:pt>
                <c:pt idx="16">
                  <c:v>1926</c:v>
                </c:pt>
                <c:pt idx="17">
                  <c:v>1927</c:v>
                </c:pt>
                <c:pt idx="18">
                  <c:v>1928</c:v>
                </c:pt>
                <c:pt idx="19">
                  <c:v>1929</c:v>
                </c:pt>
                <c:pt idx="20">
                  <c:v>1930</c:v>
                </c:pt>
                <c:pt idx="21">
                  <c:v>1931</c:v>
                </c:pt>
                <c:pt idx="22">
                  <c:v>1932</c:v>
                </c:pt>
                <c:pt idx="23">
                  <c:v>1933</c:v>
                </c:pt>
                <c:pt idx="24">
                  <c:v>1934</c:v>
                </c:pt>
                <c:pt idx="25">
                  <c:v>1935</c:v>
                </c:pt>
                <c:pt idx="26">
                  <c:v>1936</c:v>
                </c:pt>
                <c:pt idx="27">
                  <c:v>1937</c:v>
                </c:pt>
                <c:pt idx="28">
                  <c:v>1938</c:v>
                </c:pt>
                <c:pt idx="29">
                  <c:v>1939</c:v>
                </c:pt>
                <c:pt idx="30">
                  <c:v>1940</c:v>
                </c:pt>
                <c:pt idx="31">
                  <c:v>1941</c:v>
                </c:pt>
                <c:pt idx="32">
                  <c:v>1942</c:v>
                </c:pt>
                <c:pt idx="33">
                  <c:v>1943</c:v>
                </c:pt>
                <c:pt idx="34">
                  <c:v>1944</c:v>
                </c:pt>
                <c:pt idx="35">
                  <c:v>1945</c:v>
                </c:pt>
                <c:pt idx="36">
                  <c:v>1946</c:v>
                </c:pt>
                <c:pt idx="37">
                  <c:v>1947</c:v>
                </c:pt>
                <c:pt idx="38">
                  <c:v>1948</c:v>
                </c:pt>
                <c:pt idx="39">
                  <c:v>1949</c:v>
                </c:pt>
                <c:pt idx="40">
                  <c:v>1950</c:v>
                </c:pt>
                <c:pt idx="41">
                  <c:v>1951</c:v>
                </c:pt>
                <c:pt idx="42">
                  <c:v>1952</c:v>
                </c:pt>
                <c:pt idx="43">
                  <c:v>1953</c:v>
                </c:pt>
                <c:pt idx="44">
                  <c:v>1954</c:v>
                </c:pt>
                <c:pt idx="45">
                  <c:v>1955</c:v>
                </c:pt>
                <c:pt idx="46">
                  <c:v>1956</c:v>
                </c:pt>
                <c:pt idx="47">
                  <c:v>1957</c:v>
                </c:pt>
                <c:pt idx="48">
                  <c:v>1958</c:v>
                </c:pt>
                <c:pt idx="49">
                  <c:v>1959</c:v>
                </c:pt>
                <c:pt idx="50">
                  <c:v>1960</c:v>
                </c:pt>
                <c:pt idx="51">
                  <c:v>1961</c:v>
                </c:pt>
                <c:pt idx="52">
                  <c:v>1962</c:v>
                </c:pt>
                <c:pt idx="53">
                  <c:v>1963</c:v>
                </c:pt>
                <c:pt idx="54">
                  <c:v>1964</c:v>
                </c:pt>
                <c:pt idx="55">
                  <c:v>1965</c:v>
                </c:pt>
                <c:pt idx="56">
                  <c:v>1966</c:v>
                </c:pt>
                <c:pt idx="57">
                  <c:v>1967</c:v>
                </c:pt>
                <c:pt idx="58">
                  <c:v>1968</c:v>
                </c:pt>
                <c:pt idx="59">
                  <c:v>1969</c:v>
                </c:pt>
                <c:pt idx="60">
                  <c:v>1970</c:v>
                </c:pt>
                <c:pt idx="61">
                  <c:v>1971</c:v>
                </c:pt>
                <c:pt idx="62">
                  <c:v>1972</c:v>
                </c:pt>
                <c:pt idx="63">
                  <c:v>1973</c:v>
                </c:pt>
                <c:pt idx="64">
                  <c:v>1974</c:v>
                </c:pt>
                <c:pt idx="65">
                  <c:v>1975</c:v>
                </c:pt>
                <c:pt idx="66">
                  <c:v>1976</c:v>
                </c:pt>
                <c:pt idx="67">
                  <c:v>1977</c:v>
                </c:pt>
                <c:pt idx="68">
                  <c:v>1978</c:v>
                </c:pt>
                <c:pt idx="69">
                  <c:v>1979</c:v>
                </c:pt>
                <c:pt idx="70">
                  <c:v>1980</c:v>
                </c:pt>
                <c:pt idx="71">
                  <c:v>1981</c:v>
                </c:pt>
                <c:pt idx="72">
                  <c:v>1982</c:v>
                </c:pt>
                <c:pt idx="73">
                  <c:v>1983</c:v>
                </c:pt>
                <c:pt idx="74">
                  <c:v>1984</c:v>
                </c:pt>
                <c:pt idx="75">
                  <c:v>1985</c:v>
                </c:pt>
                <c:pt idx="76">
                  <c:v>1986</c:v>
                </c:pt>
                <c:pt idx="77">
                  <c:v>1987</c:v>
                </c:pt>
                <c:pt idx="78">
                  <c:v>1988</c:v>
                </c:pt>
                <c:pt idx="79">
                  <c:v>1989</c:v>
                </c:pt>
                <c:pt idx="80">
                  <c:v>1990</c:v>
                </c:pt>
                <c:pt idx="81">
                  <c:v>1991</c:v>
                </c:pt>
                <c:pt idx="82">
                  <c:v>1992</c:v>
                </c:pt>
                <c:pt idx="83">
                  <c:v>1993</c:v>
                </c:pt>
                <c:pt idx="84">
                  <c:v>1994</c:v>
                </c:pt>
                <c:pt idx="85">
                  <c:v>1995</c:v>
                </c:pt>
                <c:pt idx="86">
                  <c:v>1996</c:v>
                </c:pt>
                <c:pt idx="87">
                  <c:v>1997</c:v>
                </c:pt>
                <c:pt idx="88">
                  <c:v>1998</c:v>
                </c:pt>
                <c:pt idx="89">
                  <c:v>1999</c:v>
                </c:pt>
                <c:pt idx="90">
                  <c:v>2000</c:v>
                </c:pt>
                <c:pt idx="91">
                  <c:v>2001</c:v>
                </c:pt>
                <c:pt idx="92">
                  <c:v>2002</c:v>
                </c:pt>
                <c:pt idx="93">
                  <c:v>2003</c:v>
                </c:pt>
                <c:pt idx="94">
                  <c:v>2004</c:v>
                </c:pt>
                <c:pt idx="95">
                  <c:v>2005</c:v>
                </c:pt>
                <c:pt idx="96">
                  <c:v>2006</c:v>
                </c:pt>
                <c:pt idx="97">
                  <c:v>2007</c:v>
                </c:pt>
                <c:pt idx="98">
                  <c:v>2008</c:v>
                </c:pt>
                <c:pt idx="99">
                  <c:v>2009</c:v>
                </c:pt>
              </c:numCache>
            </c:numRef>
          </c:cat>
          <c:val>
            <c:numRef>
              <c:f>'Toktogul JAN Analysis'!$E$112:$E$211</c:f>
              <c:numCache>
                <c:formatCode>General</c:formatCode>
                <c:ptCount val="100"/>
                <c:pt idx="0">
                  <c:v>0</c:v>
                </c:pt>
                <c:pt idx="1">
                  <c:v>461</c:v>
                </c:pt>
                <c:pt idx="2">
                  <c:v>381</c:v>
                </c:pt>
                <c:pt idx="3">
                  <c:v>367</c:v>
                </c:pt>
                <c:pt idx="4">
                  <c:v>330</c:v>
                </c:pt>
                <c:pt idx="5">
                  <c:v>340</c:v>
                </c:pt>
                <c:pt idx="6">
                  <c:v>346</c:v>
                </c:pt>
                <c:pt idx="7">
                  <c:v>246</c:v>
                </c:pt>
                <c:pt idx="8">
                  <c:v>212</c:v>
                </c:pt>
                <c:pt idx="9">
                  <c:v>311</c:v>
                </c:pt>
                <c:pt idx="10">
                  <c:v>246</c:v>
                </c:pt>
                <c:pt idx="11">
                  <c:v>453</c:v>
                </c:pt>
                <c:pt idx="12">
                  <c:v>528</c:v>
                </c:pt>
                <c:pt idx="13">
                  <c:v>397</c:v>
                </c:pt>
                <c:pt idx="14">
                  <c:v>386</c:v>
                </c:pt>
                <c:pt idx="15">
                  <c:v>413</c:v>
                </c:pt>
                <c:pt idx="16">
                  <c:v>343</c:v>
                </c:pt>
                <c:pt idx="17">
                  <c:v>327</c:v>
                </c:pt>
                <c:pt idx="18">
                  <c:v>322</c:v>
                </c:pt>
                <c:pt idx="19">
                  <c:v>332</c:v>
                </c:pt>
                <c:pt idx="20">
                  <c:v>346</c:v>
                </c:pt>
                <c:pt idx="21">
                  <c:v>341</c:v>
                </c:pt>
                <c:pt idx="22">
                  <c:v>375</c:v>
                </c:pt>
                <c:pt idx="23">
                  <c:v>262</c:v>
                </c:pt>
                <c:pt idx="24">
                  <c:v>200</c:v>
                </c:pt>
                <c:pt idx="25">
                  <c:v>375</c:v>
                </c:pt>
                <c:pt idx="26">
                  <c:v>295</c:v>
                </c:pt>
                <c:pt idx="27">
                  <c:v>356</c:v>
                </c:pt>
                <c:pt idx="28">
                  <c:v>362</c:v>
                </c:pt>
                <c:pt idx="29">
                  <c:v>330</c:v>
                </c:pt>
                <c:pt idx="30">
                  <c:v>287</c:v>
                </c:pt>
                <c:pt idx="31">
                  <c:v>327</c:v>
                </c:pt>
                <c:pt idx="32">
                  <c:v>343</c:v>
                </c:pt>
                <c:pt idx="33">
                  <c:v>375</c:v>
                </c:pt>
                <c:pt idx="34">
                  <c:v>330</c:v>
                </c:pt>
                <c:pt idx="35">
                  <c:v>346</c:v>
                </c:pt>
                <c:pt idx="36">
                  <c:v>370</c:v>
                </c:pt>
                <c:pt idx="37">
                  <c:v>429</c:v>
                </c:pt>
                <c:pt idx="38">
                  <c:v>289</c:v>
                </c:pt>
                <c:pt idx="39">
                  <c:v>314</c:v>
                </c:pt>
                <c:pt idx="40">
                  <c:v>375</c:v>
                </c:pt>
                <c:pt idx="41">
                  <c:v>356</c:v>
                </c:pt>
                <c:pt idx="42">
                  <c:v>399</c:v>
                </c:pt>
                <c:pt idx="43">
                  <c:v>429</c:v>
                </c:pt>
                <c:pt idx="44">
                  <c:v>445</c:v>
                </c:pt>
                <c:pt idx="45">
                  <c:v>453</c:v>
                </c:pt>
                <c:pt idx="46">
                  <c:v>375</c:v>
                </c:pt>
                <c:pt idx="47">
                  <c:v>413</c:v>
                </c:pt>
                <c:pt idx="48">
                  <c:v>383</c:v>
                </c:pt>
                <c:pt idx="49">
                  <c:v>402</c:v>
                </c:pt>
                <c:pt idx="50">
                  <c:v>426</c:v>
                </c:pt>
                <c:pt idx="51">
                  <c:v>386</c:v>
                </c:pt>
                <c:pt idx="52">
                  <c:v>329</c:v>
                </c:pt>
                <c:pt idx="53">
                  <c:v>346</c:v>
                </c:pt>
                <c:pt idx="54">
                  <c:v>292</c:v>
                </c:pt>
                <c:pt idx="55">
                  <c:v>389</c:v>
                </c:pt>
                <c:pt idx="56">
                  <c:v>356</c:v>
                </c:pt>
                <c:pt idx="57">
                  <c:v>405</c:v>
                </c:pt>
                <c:pt idx="58">
                  <c:v>370</c:v>
                </c:pt>
                <c:pt idx="59">
                  <c:v>340</c:v>
                </c:pt>
                <c:pt idx="60">
                  <c:v>509</c:v>
                </c:pt>
                <c:pt idx="61">
                  <c:v>410</c:v>
                </c:pt>
                <c:pt idx="62">
                  <c:v>455</c:v>
                </c:pt>
                <c:pt idx="63">
                  <c:v>426</c:v>
                </c:pt>
                <c:pt idx="64">
                  <c:v>415</c:v>
                </c:pt>
                <c:pt idx="65">
                  <c:v>428.54399999999993</c:v>
                </c:pt>
                <c:pt idx="66">
                  <c:v>353.54880000000009</c:v>
                </c:pt>
                <c:pt idx="67">
                  <c:v>334.8</c:v>
                </c:pt>
                <c:pt idx="68">
                  <c:v>340.15679999999992</c:v>
                </c:pt>
                <c:pt idx="69">
                  <c:v>374.9759999999996</c:v>
                </c:pt>
                <c:pt idx="70">
                  <c:v>393.72480000000002</c:v>
                </c:pt>
                <c:pt idx="71">
                  <c:v>372.29759999999959</c:v>
                </c:pt>
                <c:pt idx="72">
                  <c:v>401.76</c:v>
                </c:pt>
                <c:pt idx="73">
                  <c:v>388.36799999999999</c:v>
                </c:pt>
                <c:pt idx="74">
                  <c:v>366.94080000000002</c:v>
                </c:pt>
                <c:pt idx="75">
                  <c:v>350.87040000000002</c:v>
                </c:pt>
                <c:pt idx="76">
                  <c:v>345.5136</c:v>
                </c:pt>
                <c:pt idx="77">
                  <c:v>361.584</c:v>
                </c:pt>
                <c:pt idx="78">
                  <c:v>433.9008</c:v>
                </c:pt>
                <c:pt idx="79">
                  <c:v>441.93599999999958</c:v>
                </c:pt>
                <c:pt idx="80">
                  <c:v>428.54399999999993</c:v>
                </c:pt>
                <c:pt idx="81">
                  <c:v>423.18720000000002</c:v>
                </c:pt>
                <c:pt idx="82">
                  <c:v>417.8304</c:v>
                </c:pt>
                <c:pt idx="83">
                  <c:v>420.50880000000001</c:v>
                </c:pt>
                <c:pt idx="84">
                  <c:v>468.72</c:v>
                </c:pt>
                <c:pt idx="85">
                  <c:v>412.47359999999958</c:v>
                </c:pt>
                <c:pt idx="86">
                  <c:v>329.44319999999959</c:v>
                </c:pt>
                <c:pt idx="87">
                  <c:v>417.8304</c:v>
                </c:pt>
                <c:pt idx="88">
                  <c:v>368.8</c:v>
                </c:pt>
                <c:pt idx="89">
                  <c:v>376.58303999999958</c:v>
                </c:pt>
                <c:pt idx="90">
                  <c:v>485.32607999999959</c:v>
                </c:pt>
                <c:pt idx="91">
                  <c:v>455.59583999999961</c:v>
                </c:pt>
                <c:pt idx="92">
                  <c:v>437.11488000000003</c:v>
                </c:pt>
                <c:pt idx="93">
                  <c:v>570.49919999999997</c:v>
                </c:pt>
                <c:pt idx="94">
                  <c:v>654.06527999999958</c:v>
                </c:pt>
                <c:pt idx="95">
                  <c:v>489.63830399999961</c:v>
                </c:pt>
                <c:pt idx="96">
                  <c:v>429.40108799999962</c:v>
                </c:pt>
                <c:pt idx="97">
                  <c:v>426.91017599999958</c:v>
                </c:pt>
                <c:pt idx="98">
                  <c:v>290.12428799999998</c:v>
                </c:pt>
                <c:pt idx="99">
                  <c:v>380.33280000000002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05-1F48-8179-DA07AB18A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144953592"/>
        <c:axId val="2144954952"/>
      </c:barChart>
      <c:lineChart>
        <c:grouping val="standard"/>
        <c:varyColors val="0"/>
        <c:ser>
          <c:idx val="2"/>
          <c:order val="1"/>
          <c:tx>
            <c:v>Model Low</c:v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'Toktogul JAN Analysis'!$J$112:$J$211</c:f>
              <c:numCache>
                <c:formatCode>General</c:formatCode>
                <c:ptCount val="100"/>
                <c:pt idx="1">
                  <c:v>350.4678864699913</c:v>
                </c:pt>
                <c:pt idx="2">
                  <c:v>239.35637876594259</c:v>
                </c:pt>
                <c:pt idx="3">
                  <c:v>252.6081384648175</c:v>
                </c:pt>
                <c:pt idx="4">
                  <c:v>323.27583352341668</c:v>
                </c:pt>
                <c:pt idx="5">
                  <c:v>246.81153103091401</c:v>
                </c:pt>
                <c:pt idx="6">
                  <c:v>180.95200994793851</c:v>
                </c:pt>
                <c:pt idx="7">
                  <c:v>258.11453682432921</c:v>
                </c:pt>
                <c:pt idx="8">
                  <c:v>254.96454726841461</c:v>
                </c:pt>
                <c:pt idx="9">
                  <c:v>146.95473271455171</c:v>
                </c:pt>
                <c:pt idx="10">
                  <c:v>160.41995545939039</c:v>
                </c:pt>
                <c:pt idx="11">
                  <c:v>235.02145580314689</c:v>
                </c:pt>
                <c:pt idx="12">
                  <c:v>371.2105335551737</c:v>
                </c:pt>
                <c:pt idx="13">
                  <c:v>284.50337771873097</c:v>
                </c:pt>
                <c:pt idx="14">
                  <c:v>275.34162616654618</c:v>
                </c:pt>
                <c:pt idx="15">
                  <c:v>330.55375098689962</c:v>
                </c:pt>
                <c:pt idx="16">
                  <c:v>273.6394163816567</c:v>
                </c:pt>
                <c:pt idx="17">
                  <c:v>200.01054210982301</c:v>
                </c:pt>
                <c:pt idx="18">
                  <c:v>267.0412271207756</c:v>
                </c:pt>
                <c:pt idx="19">
                  <c:v>265.70013430901702</c:v>
                </c:pt>
                <c:pt idx="20">
                  <c:v>210.32941839044679</c:v>
                </c:pt>
                <c:pt idx="21">
                  <c:v>224.27197274461591</c:v>
                </c:pt>
                <c:pt idx="22">
                  <c:v>286.21052670605519</c:v>
                </c:pt>
                <c:pt idx="23">
                  <c:v>279.42287061412929</c:v>
                </c:pt>
                <c:pt idx="24">
                  <c:v>161.40239695607551</c:v>
                </c:pt>
                <c:pt idx="25">
                  <c:v>166.1898926195216</c:v>
                </c:pt>
                <c:pt idx="26">
                  <c:v>284.56578867943102</c:v>
                </c:pt>
                <c:pt idx="27">
                  <c:v>217.2974724063653</c:v>
                </c:pt>
                <c:pt idx="28">
                  <c:v>254.20462191984069</c:v>
                </c:pt>
                <c:pt idx="29">
                  <c:v>240.87122078589209</c:v>
                </c:pt>
                <c:pt idx="30">
                  <c:v>267.18722686542418</c:v>
                </c:pt>
                <c:pt idx="31">
                  <c:v>212.79809460867821</c:v>
                </c:pt>
                <c:pt idx="32">
                  <c:v>218.1905426455524</c:v>
                </c:pt>
                <c:pt idx="33">
                  <c:v>245.29150494118301</c:v>
                </c:pt>
                <c:pt idx="34">
                  <c:v>296.39891778745312</c:v>
                </c:pt>
                <c:pt idx="35">
                  <c:v>230.4588001889563</c:v>
                </c:pt>
                <c:pt idx="36">
                  <c:v>230.53209308879681</c:v>
                </c:pt>
                <c:pt idx="37">
                  <c:v>267.07355115421723</c:v>
                </c:pt>
                <c:pt idx="38">
                  <c:v>323.1995678397393</c:v>
                </c:pt>
                <c:pt idx="39">
                  <c:v>206.09609552218711</c:v>
                </c:pt>
                <c:pt idx="40">
                  <c:v>218.08810547812999</c:v>
                </c:pt>
                <c:pt idx="41">
                  <c:v>256.44142213506001</c:v>
                </c:pt>
                <c:pt idx="42">
                  <c:v>287.88205679672961</c:v>
                </c:pt>
                <c:pt idx="43">
                  <c:v>276.04072582691009</c:v>
                </c:pt>
                <c:pt idx="44">
                  <c:v>269.51151665243322</c:v>
                </c:pt>
                <c:pt idx="45">
                  <c:v>322.55340075094512</c:v>
                </c:pt>
                <c:pt idx="46">
                  <c:v>337.4349898481272</c:v>
                </c:pt>
                <c:pt idx="47">
                  <c:v>249.25409436375659</c:v>
                </c:pt>
                <c:pt idx="48">
                  <c:v>268.98398264607562</c:v>
                </c:pt>
                <c:pt idx="49">
                  <c:v>285.02621935302022</c:v>
                </c:pt>
                <c:pt idx="50">
                  <c:v>308.15934490294842</c:v>
                </c:pt>
                <c:pt idx="51">
                  <c:v>266.35689652573097</c:v>
                </c:pt>
                <c:pt idx="52">
                  <c:v>266.078619316762</c:v>
                </c:pt>
                <c:pt idx="53">
                  <c:v>268.01439215816112</c:v>
                </c:pt>
                <c:pt idx="54">
                  <c:v>247.36513542711509</c:v>
                </c:pt>
                <c:pt idx="55">
                  <c:v>187.07719124100549</c:v>
                </c:pt>
                <c:pt idx="56">
                  <c:v>287.90996641588652</c:v>
                </c:pt>
                <c:pt idx="57">
                  <c:v>272.50867317684032</c:v>
                </c:pt>
                <c:pt idx="58">
                  <c:v>283.80547976748602</c:v>
                </c:pt>
                <c:pt idx="59">
                  <c:v>232.5071469705762</c:v>
                </c:pt>
                <c:pt idx="60">
                  <c:v>271.17113464288462</c:v>
                </c:pt>
                <c:pt idx="61">
                  <c:v>350.57639800269209</c:v>
                </c:pt>
                <c:pt idx="62">
                  <c:v>270.77381195871919</c:v>
                </c:pt>
                <c:pt idx="63">
                  <c:v>325.74181457358918</c:v>
                </c:pt>
                <c:pt idx="64">
                  <c:v>290.02843582423571</c:v>
                </c:pt>
                <c:pt idx="65">
                  <c:v>299.55793370749359</c:v>
                </c:pt>
                <c:pt idx="66">
                  <c:v>285.74687374102672</c:v>
                </c:pt>
                <c:pt idx="67">
                  <c:v>259.87077518691672</c:v>
                </c:pt>
                <c:pt idx="68">
                  <c:v>248.53882973915029</c:v>
                </c:pt>
                <c:pt idx="69">
                  <c:v>234.7581535912407</c:v>
                </c:pt>
                <c:pt idx="70">
                  <c:v>264.21082681024512</c:v>
                </c:pt>
                <c:pt idx="71">
                  <c:v>288.57176491381961</c:v>
                </c:pt>
                <c:pt idx="72">
                  <c:v>268.9239132746074</c:v>
                </c:pt>
                <c:pt idx="73">
                  <c:v>269.76510488896719</c:v>
                </c:pt>
                <c:pt idx="74">
                  <c:v>272.24455870141799</c:v>
                </c:pt>
                <c:pt idx="75">
                  <c:v>279.63800251142999</c:v>
                </c:pt>
                <c:pt idx="76">
                  <c:v>246.04290707736831</c:v>
                </c:pt>
                <c:pt idx="77">
                  <c:v>234.85008306708741</c:v>
                </c:pt>
                <c:pt idx="78">
                  <c:v>265.73426278601232</c:v>
                </c:pt>
                <c:pt idx="79">
                  <c:v>312.83848766188959</c:v>
                </c:pt>
                <c:pt idx="80">
                  <c:v>297.11958600348657</c:v>
                </c:pt>
                <c:pt idx="81">
                  <c:v>296.80926007807312</c:v>
                </c:pt>
                <c:pt idx="82">
                  <c:v>300.04358437478101</c:v>
                </c:pt>
                <c:pt idx="83">
                  <c:v>293.50692783951303</c:v>
                </c:pt>
                <c:pt idx="84">
                  <c:v>286.64588135787801</c:v>
                </c:pt>
                <c:pt idx="85">
                  <c:v>321.40099922443147</c:v>
                </c:pt>
                <c:pt idx="86">
                  <c:v>296.42989375465589</c:v>
                </c:pt>
                <c:pt idx="87">
                  <c:v>245.65909732054581</c:v>
                </c:pt>
                <c:pt idx="88">
                  <c:v>271.52198518221837</c:v>
                </c:pt>
                <c:pt idx="89">
                  <c:v>261.00553076126391</c:v>
                </c:pt>
                <c:pt idx="90">
                  <c:v>298.73820721336261</c:v>
                </c:pt>
                <c:pt idx="91">
                  <c:v>310.2888217193688</c:v>
                </c:pt>
                <c:pt idx="92">
                  <c:v>299.76956443103211</c:v>
                </c:pt>
                <c:pt idx="93">
                  <c:v>332.71418881323359</c:v>
                </c:pt>
                <c:pt idx="94">
                  <c:v>378.76384850275451</c:v>
                </c:pt>
                <c:pt idx="95">
                  <c:v>403.85278796091501</c:v>
                </c:pt>
                <c:pt idx="96">
                  <c:v>359.99373656677062</c:v>
                </c:pt>
                <c:pt idx="97">
                  <c:v>320.59114536184109</c:v>
                </c:pt>
                <c:pt idx="98">
                  <c:v>249.23655513281719</c:v>
                </c:pt>
                <c:pt idx="99">
                  <c:v>216.5816204150513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05-1F48-8179-DA07AB18AD0A}"/>
            </c:ext>
          </c:extLst>
        </c:ser>
        <c:ser>
          <c:idx val="0"/>
          <c:order val="2"/>
          <c:tx>
            <c:v>Model</c:v>
          </c:tx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val>
            <c:numRef>
              <c:f>'Toktogul JAN Analysis'!$I$112:$I$211</c:f>
              <c:numCache>
                <c:formatCode>General</c:formatCode>
                <c:ptCount val="100"/>
                <c:pt idx="1">
                  <c:v>461</c:v>
                </c:pt>
                <c:pt idx="2">
                  <c:v>349.88849229595138</c:v>
                </c:pt>
                <c:pt idx="3">
                  <c:v>363.14025199482631</c:v>
                </c:pt>
                <c:pt idx="4">
                  <c:v>433.80794705342549</c:v>
                </c:pt>
                <c:pt idx="5">
                  <c:v>357.34364456092283</c:v>
                </c:pt>
                <c:pt idx="6">
                  <c:v>291.48412347794721</c:v>
                </c:pt>
                <c:pt idx="7">
                  <c:v>368.64665035433802</c:v>
                </c:pt>
                <c:pt idx="8">
                  <c:v>365.49666079842319</c:v>
                </c:pt>
                <c:pt idx="9">
                  <c:v>257.48684624456052</c:v>
                </c:pt>
                <c:pt idx="10">
                  <c:v>270.95206898939921</c:v>
                </c:pt>
                <c:pt idx="11">
                  <c:v>345.55356933315568</c:v>
                </c:pt>
                <c:pt idx="12">
                  <c:v>481.74264708518302</c:v>
                </c:pt>
                <c:pt idx="13">
                  <c:v>395.03549124873962</c:v>
                </c:pt>
                <c:pt idx="14">
                  <c:v>385.87373969655488</c:v>
                </c:pt>
                <c:pt idx="15">
                  <c:v>441.0858645169086</c:v>
                </c:pt>
                <c:pt idx="16">
                  <c:v>384.17152991166517</c:v>
                </c:pt>
                <c:pt idx="17">
                  <c:v>310.54265563983199</c:v>
                </c:pt>
                <c:pt idx="18">
                  <c:v>377.57334065078419</c:v>
                </c:pt>
                <c:pt idx="19">
                  <c:v>376.23224783902572</c:v>
                </c:pt>
                <c:pt idx="20">
                  <c:v>320.86153192045549</c:v>
                </c:pt>
                <c:pt idx="21">
                  <c:v>334.80408627462469</c:v>
                </c:pt>
                <c:pt idx="22">
                  <c:v>396.74264023606401</c:v>
                </c:pt>
                <c:pt idx="23">
                  <c:v>389.954984144138</c:v>
                </c:pt>
                <c:pt idx="24">
                  <c:v>271.93451048608392</c:v>
                </c:pt>
                <c:pt idx="25">
                  <c:v>276.72200614953039</c:v>
                </c:pt>
                <c:pt idx="26">
                  <c:v>395.09790220943972</c:v>
                </c:pt>
                <c:pt idx="27">
                  <c:v>327.82958593637409</c:v>
                </c:pt>
                <c:pt idx="28">
                  <c:v>364.73673544984911</c:v>
                </c:pt>
                <c:pt idx="29">
                  <c:v>351.40333431590062</c:v>
                </c:pt>
                <c:pt idx="30">
                  <c:v>377.71934039543299</c:v>
                </c:pt>
                <c:pt idx="31">
                  <c:v>323.33020813868688</c:v>
                </c:pt>
                <c:pt idx="32">
                  <c:v>328.72265617556121</c:v>
                </c:pt>
                <c:pt idx="33">
                  <c:v>355.82361847119142</c:v>
                </c:pt>
                <c:pt idx="34">
                  <c:v>406.93103131746187</c:v>
                </c:pt>
                <c:pt idx="35">
                  <c:v>340.99091371896469</c:v>
                </c:pt>
                <c:pt idx="36">
                  <c:v>341.0642066188056</c:v>
                </c:pt>
                <c:pt idx="37">
                  <c:v>377.60566468422633</c:v>
                </c:pt>
                <c:pt idx="38">
                  <c:v>433.73168136974812</c:v>
                </c:pt>
                <c:pt idx="39">
                  <c:v>316.62820905219547</c:v>
                </c:pt>
                <c:pt idx="40">
                  <c:v>328.62021900813858</c:v>
                </c:pt>
                <c:pt idx="41">
                  <c:v>366.97353566506871</c:v>
                </c:pt>
                <c:pt idx="42">
                  <c:v>398.41417032673837</c:v>
                </c:pt>
                <c:pt idx="43">
                  <c:v>386.57283935691879</c:v>
                </c:pt>
                <c:pt idx="44">
                  <c:v>380.04363018244209</c:v>
                </c:pt>
                <c:pt idx="45">
                  <c:v>433.08551428095382</c:v>
                </c:pt>
                <c:pt idx="46">
                  <c:v>447.96710337813619</c:v>
                </c:pt>
                <c:pt idx="47">
                  <c:v>359.78620789376549</c:v>
                </c:pt>
                <c:pt idx="48">
                  <c:v>379.51609617608432</c:v>
                </c:pt>
                <c:pt idx="49">
                  <c:v>395.55833288302921</c:v>
                </c:pt>
                <c:pt idx="50">
                  <c:v>418.69145843295712</c:v>
                </c:pt>
                <c:pt idx="51">
                  <c:v>376.88901005573967</c:v>
                </c:pt>
                <c:pt idx="52">
                  <c:v>376.61073284677059</c:v>
                </c:pt>
                <c:pt idx="53">
                  <c:v>378.54650568816982</c:v>
                </c:pt>
                <c:pt idx="54">
                  <c:v>357.89724895712362</c:v>
                </c:pt>
                <c:pt idx="55">
                  <c:v>297.60930477101431</c:v>
                </c:pt>
                <c:pt idx="56">
                  <c:v>398.44207994589522</c:v>
                </c:pt>
                <c:pt idx="57">
                  <c:v>383.04078670684908</c:v>
                </c:pt>
                <c:pt idx="58">
                  <c:v>394.33759329749449</c:v>
                </c:pt>
                <c:pt idx="59">
                  <c:v>343.03926050058482</c:v>
                </c:pt>
                <c:pt idx="60">
                  <c:v>381.70324817289372</c:v>
                </c:pt>
                <c:pt idx="61">
                  <c:v>461.10851153270141</c:v>
                </c:pt>
                <c:pt idx="62">
                  <c:v>381.30592548872829</c:v>
                </c:pt>
                <c:pt idx="63">
                  <c:v>436.273928103598</c:v>
                </c:pt>
                <c:pt idx="64">
                  <c:v>400.56054935424447</c:v>
                </c:pt>
                <c:pt idx="65">
                  <c:v>410.09004723750218</c:v>
                </c:pt>
                <c:pt idx="66">
                  <c:v>396.27898727103542</c:v>
                </c:pt>
                <c:pt idx="67">
                  <c:v>370.40288871692547</c:v>
                </c:pt>
                <c:pt idx="68">
                  <c:v>359.0709432691591</c:v>
                </c:pt>
                <c:pt idx="69">
                  <c:v>345.29026712124949</c:v>
                </c:pt>
                <c:pt idx="70">
                  <c:v>374.74294034025399</c:v>
                </c:pt>
                <c:pt idx="71">
                  <c:v>399.10387844382842</c:v>
                </c:pt>
                <c:pt idx="72">
                  <c:v>379.45602680461661</c:v>
                </c:pt>
                <c:pt idx="73">
                  <c:v>380.29721841897549</c:v>
                </c:pt>
                <c:pt idx="74">
                  <c:v>382.7766722314268</c:v>
                </c:pt>
                <c:pt idx="75">
                  <c:v>390.17011604143858</c:v>
                </c:pt>
                <c:pt idx="76">
                  <c:v>356.57502060737698</c:v>
                </c:pt>
                <c:pt idx="77">
                  <c:v>345.38219659709608</c:v>
                </c:pt>
                <c:pt idx="78">
                  <c:v>376.26637631602102</c:v>
                </c:pt>
                <c:pt idx="79">
                  <c:v>423.37060119189852</c:v>
                </c:pt>
                <c:pt idx="80">
                  <c:v>407.65169953349539</c:v>
                </c:pt>
                <c:pt idx="81">
                  <c:v>407.34137360808182</c:v>
                </c:pt>
                <c:pt idx="82">
                  <c:v>410.57569790478959</c:v>
                </c:pt>
                <c:pt idx="83">
                  <c:v>404.03904136952173</c:v>
                </c:pt>
                <c:pt idx="84">
                  <c:v>397.17799488788683</c:v>
                </c:pt>
                <c:pt idx="85">
                  <c:v>431.93311275443989</c:v>
                </c:pt>
                <c:pt idx="86">
                  <c:v>406.96200728466471</c:v>
                </c:pt>
                <c:pt idx="87">
                  <c:v>356.19121085055451</c:v>
                </c:pt>
                <c:pt idx="88">
                  <c:v>382.05409871222719</c:v>
                </c:pt>
                <c:pt idx="89">
                  <c:v>371.53764429127261</c:v>
                </c:pt>
                <c:pt idx="90">
                  <c:v>409.27032074337131</c:v>
                </c:pt>
                <c:pt idx="91">
                  <c:v>420.82093524937721</c:v>
                </c:pt>
                <c:pt idx="92">
                  <c:v>410.30167796104058</c:v>
                </c:pt>
                <c:pt idx="93">
                  <c:v>443.24630234324218</c:v>
                </c:pt>
                <c:pt idx="94">
                  <c:v>489.29596203276321</c:v>
                </c:pt>
                <c:pt idx="95">
                  <c:v>514.3849014909232</c:v>
                </c:pt>
                <c:pt idx="96">
                  <c:v>470.52585009677972</c:v>
                </c:pt>
                <c:pt idx="97">
                  <c:v>431.12325889185001</c:v>
                </c:pt>
                <c:pt idx="98">
                  <c:v>359.76866866282643</c:v>
                </c:pt>
                <c:pt idx="99">
                  <c:v>327.11373394505972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05-1F48-8179-DA07AB18AD0A}"/>
            </c:ext>
          </c:extLst>
        </c:ser>
        <c:ser>
          <c:idx val="3"/>
          <c:order val="3"/>
          <c:tx>
            <c:v>Model High</c:v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val>
            <c:numRef>
              <c:f>'Toktogul JAN Analysis'!$K$112:$K$211</c:f>
              <c:numCache>
                <c:formatCode>General</c:formatCode>
                <c:ptCount val="100"/>
                <c:pt idx="1">
                  <c:v>571.53211353000836</c:v>
                </c:pt>
                <c:pt idx="2">
                  <c:v>460.42060582596019</c:v>
                </c:pt>
                <c:pt idx="3">
                  <c:v>473.67236552483502</c:v>
                </c:pt>
                <c:pt idx="4">
                  <c:v>544.34006058343334</c:v>
                </c:pt>
                <c:pt idx="5">
                  <c:v>467.87575809093158</c:v>
                </c:pt>
                <c:pt idx="6">
                  <c:v>402.01623700795602</c:v>
                </c:pt>
                <c:pt idx="7">
                  <c:v>479.17876388434672</c:v>
                </c:pt>
                <c:pt idx="8">
                  <c:v>476.02877432843212</c:v>
                </c:pt>
                <c:pt idx="9">
                  <c:v>368.01895977456923</c:v>
                </c:pt>
                <c:pt idx="10">
                  <c:v>381.48418251940802</c:v>
                </c:pt>
                <c:pt idx="11">
                  <c:v>456.08568286316449</c:v>
                </c:pt>
                <c:pt idx="12">
                  <c:v>592.27476061519201</c:v>
                </c:pt>
                <c:pt idx="13">
                  <c:v>505.5676047787486</c:v>
                </c:pt>
                <c:pt idx="14">
                  <c:v>496.40585322656369</c:v>
                </c:pt>
                <c:pt idx="15">
                  <c:v>551.61797804691753</c:v>
                </c:pt>
                <c:pt idx="16">
                  <c:v>494.70364344167382</c:v>
                </c:pt>
                <c:pt idx="17">
                  <c:v>421.07476916984052</c:v>
                </c:pt>
                <c:pt idx="18">
                  <c:v>488.10545418079312</c:v>
                </c:pt>
                <c:pt idx="19">
                  <c:v>486.76436136903442</c:v>
                </c:pt>
                <c:pt idx="20">
                  <c:v>431.39364545046419</c:v>
                </c:pt>
                <c:pt idx="21">
                  <c:v>445.33619980463322</c:v>
                </c:pt>
                <c:pt idx="22">
                  <c:v>507.27475376607231</c:v>
                </c:pt>
                <c:pt idx="23">
                  <c:v>500.48709767414681</c:v>
                </c:pt>
                <c:pt idx="24">
                  <c:v>382.46662401609302</c:v>
                </c:pt>
                <c:pt idx="25">
                  <c:v>387.25411967953909</c:v>
                </c:pt>
                <c:pt idx="26">
                  <c:v>505.63001573944848</c:v>
                </c:pt>
                <c:pt idx="27">
                  <c:v>438.36169946638262</c:v>
                </c:pt>
                <c:pt idx="28">
                  <c:v>475.26884897985832</c:v>
                </c:pt>
                <c:pt idx="29">
                  <c:v>461.93544784590961</c:v>
                </c:pt>
                <c:pt idx="30">
                  <c:v>488.25145392544181</c:v>
                </c:pt>
                <c:pt idx="31">
                  <c:v>433.86232166869559</c:v>
                </c:pt>
                <c:pt idx="32">
                  <c:v>439.25476970557003</c:v>
                </c:pt>
                <c:pt idx="33">
                  <c:v>466.35573200120052</c:v>
                </c:pt>
                <c:pt idx="34">
                  <c:v>517.4631448474704</c:v>
                </c:pt>
                <c:pt idx="35">
                  <c:v>451.52302724897339</c:v>
                </c:pt>
                <c:pt idx="36">
                  <c:v>451.5963201488139</c:v>
                </c:pt>
                <c:pt idx="37">
                  <c:v>488.13777821423457</c:v>
                </c:pt>
                <c:pt idx="38">
                  <c:v>544.26379489975682</c:v>
                </c:pt>
                <c:pt idx="39">
                  <c:v>427.16032258220463</c:v>
                </c:pt>
                <c:pt idx="40">
                  <c:v>439.1523325381475</c:v>
                </c:pt>
                <c:pt idx="41">
                  <c:v>477.50564919507752</c:v>
                </c:pt>
                <c:pt idx="42">
                  <c:v>508.94628385674719</c:v>
                </c:pt>
                <c:pt idx="43">
                  <c:v>497.10495288692761</c:v>
                </c:pt>
                <c:pt idx="44">
                  <c:v>490.57574371245079</c:v>
                </c:pt>
                <c:pt idx="45">
                  <c:v>543.61762781096206</c:v>
                </c:pt>
                <c:pt idx="46">
                  <c:v>558.49921690814517</c:v>
                </c:pt>
                <c:pt idx="47">
                  <c:v>470.31832142377419</c:v>
                </c:pt>
                <c:pt idx="48">
                  <c:v>490.04820970609342</c:v>
                </c:pt>
                <c:pt idx="49">
                  <c:v>506.09044641303802</c:v>
                </c:pt>
                <c:pt idx="50">
                  <c:v>529.22357196296605</c:v>
                </c:pt>
                <c:pt idx="51">
                  <c:v>487.42112358574849</c:v>
                </c:pt>
                <c:pt idx="52">
                  <c:v>487.1428463767794</c:v>
                </c:pt>
                <c:pt idx="53">
                  <c:v>489.07861921817829</c:v>
                </c:pt>
                <c:pt idx="54">
                  <c:v>468.42936248713261</c:v>
                </c:pt>
                <c:pt idx="55">
                  <c:v>408.14141830102301</c:v>
                </c:pt>
                <c:pt idx="56">
                  <c:v>508.97419347590392</c:v>
                </c:pt>
                <c:pt idx="57">
                  <c:v>493.572900236858</c:v>
                </c:pt>
                <c:pt idx="58">
                  <c:v>504.86970682750359</c:v>
                </c:pt>
                <c:pt idx="59">
                  <c:v>453.57137403059357</c:v>
                </c:pt>
                <c:pt idx="60">
                  <c:v>492.2353617029022</c:v>
                </c:pt>
                <c:pt idx="61">
                  <c:v>571.64062506270966</c:v>
                </c:pt>
                <c:pt idx="62">
                  <c:v>491.83803901873688</c:v>
                </c:pt>
                <c:pt idx="63">
                  <c:v>546.80604163360681</c:v>
                </c:pt>
                <c:pt idx="64">
                  <c:v>511.0926628842534</c:v>
                </c:pt>
                <c:pt idx="65">
                  <c:v>520.6221607675111</c:v>
                </c:pt>
                <c:pt idx="66">
                  <c:v>506.81110080104418</c:v>
                </c:pt>
                <c:pt idx="67">
                  <c:v>480.93500224693389</c:v>
                </c:pt>
                <c:pt idx="68">
                  <c:v>469.60305679916797</c:v>
                </c:pt>
                <c:pt idx="69">
                  <c:v>455.8223806512583</c:v>
                </c:pt>
                <c:pt idx="70">
                  <c:v>485.27505387026258</c:v>
                </c:pt>
                <c:pt idx="71">
                  <c:v>509.63599197383712</c:v>
                </c:pt>
                <c:pt idx="72">
                  <c:v>489.98814033462531</c:v>
                </c:pt>
                <c:pt idx="73">
                  <c:v>490.82933194898419</c:v>
                </c:pt>
                <c:pt idx="74">
                  <c:v>493.30878576143562</c:v>
                </c:pt>
                <c:pt idx="75">
                  <c:v>500.7022295714475</c:v>
                </c:pt>
                <c:pt idx="76">
                  <c:v>467.1071341373858</c:v>
                </c:pt>
                <c:pt idx="77">
                  <c:v>455.91431012710461</c:v>
                </c:pt>
                <c:pt idx="78">
                  <c:v>486.79848984602961</c:v>
                </c:pt>
                <c:pt idx="79">
                  <c:v>533.90271472190727</c:v>
                </c:pt>
                <c:pt idx="80">
                  <c:v>518.18381306350454</c:v>
                </c:pt>
                <c:pt idx="81">
                  <c:v>517.87348713809104</c:v>
                </c:pt>
                <c:pt idx="82">
                  <c:v>521.10781143479835</c:v>
                </c:pt>
                <c:pt idx="83">
                  <c:v>514.57115489953037</c:v>
                </c:pt>
                <c:pt idx="84">
                  <c:v>507.71010841789519</c:v>
                </c:pt>
                <c:pt idx="85">
                  <c:v>542.46522628444779</c:v>
                </c:pt>
                <c:pt idx="86">
                  <c:v>517.4941208146729</c:v>
                </c:pt>
                <c:pt idx="87">
                  <c:v>466.72332438056333</c:v>
                </c:pt>
                <c:pt idx="88">
                  <c:v>492.58621224223538</c:v>
                </c:pt>
                <c:pt idx="89">
                  <c:v>482.0697578212816</c:v>
                </c:pt>
                <c:pt idx="90">
                  <c:v>519.80243427338019</c:v>
                </c:pt>
                <c:pt idx="91">
                  <c:v>531.35304877938654</c:v>
                </c:pt>
                <c:pt idx="92">
                  <c:v>520.8337914910494</c:v>
                </c:pt>
                <c:pt idx="93">
                  <c:v>553.77841587325145</c:v>
                </c:pt>
                <c:pt idx="94">
                  <c:v>599.82807556277203</c:v>
                </c:pt>
                <c:pt idx="95">
                  <c:v>624.91701502093235</c:v>
                </c:pt>
                <c:pt idx="96">
                  <c:v>581.05796362678836</c:v>
                </c:pt>
                <c:pt idx="97">
                  <c:v>541.6553724218586</c:v>
                </c:pt>
                <c:pt idx="98">
                  <c:v>470.30078219283519</c:v>
                </c:pt>
                <c:pt idx="99">
                  <c:v>437.64584747506882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05-1F48-8179-DA07AB18A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4953592"/>
        <c:axId val="2144954952"/>
      </c:lineChart>
      <c:catAx>
        <c:axId val="2144953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1800000"/>
          <a:lstStyle/>
          <a:p>
            <a:pPr>
              <a:defRPr sz="1000"/>
            </a:pPr>
            <a:endParaRPr lang="en-US"/>
          </a:p>
        </c:txPr>
        <c:crossAx val="2144954952"/>
        <c:crosses val="autoZero"/>
        <c:auto val="1"/>
        <c:lblAlgn val="ctr"/>
        <c:lblOffset val="100"/>
        <c:tickLblSkip val="10"/>
        <c:noMultiLvlLbl val="0"/>
      </c:catAx>
      <c:valAx>
        <c:axId val="214495495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2144953592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Toktogul</a:t>
            </a:r>
            <a:r>
              <a:rPr lang="en-US" dirty="0"/>
              <a:t> Annual </a:t>
            </a:r>
            <a:r>
              <a:rPr lang="en-US" dirty="0" err="1"/>
              <a:t>Streamflow</a:t>
            </a:r>
            <a:r>
              <a:rPr lang="en-US" dirty="0"/>
              <a:t> Prediction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Obs. Flow</c:v>
          </c:tx>
          <c:spPr>
            <a:solidFill>
              <a:srgbClr val="00B0F0"/>
            </a:solidFill>
            <a:ln w="19050">
              <a:solidFill>
                <a:schemeClr val="tx1"/>
              </a:solidFill>
            </a:ln>
          </c:spPr>
          <c:invertIfNegative val="0"/>
          <c:cat>
            <c:numRef>
              <c:f>Summary!$A$77:$A$87</c:f>
              <c:numCache>
                <c:formatCode>General</c:formatCode>
                <c:ptCount val="11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</c:numCache>
            </c:numRef>
          </c:cat>
          <c:val>
            <c:numRef>
              <c:f>Summary!$B$77:$B$87</c:f>
              <c:numCache>
                <c:formatCode>General</c:formatCode>
                <c:ptCount val="11"/>
                <c:pt idx="0">
                  <c:v>10889.510399999999</c:v>
                </c:pt>
                <c:pt idx="1">
                  <c:v>13688.870399999991</c:v>
                </c:pt>
                <c:pt idx="2">
                  <c:v>10342.512000000001</c:v>
                </c:pt>
                <c:pt idx="3">
                  <c:v>14510.88639999999</c:v>
                </c:pt>
                <c:pt idx="4">
                  <c:v>14556.50784</c:v>
                </c:pt>
                <c:pt idx="5">
                  <c:v>12613.51008</c:v>
                </c:pt>
                <c:pt idx="6">
                  <c:v>12614.659199999989</c:v>
                </c:pt>
                <c:pt idx="7">
                  <c:v>16674.86304</c:v>
                </c:pt>
                <c:pt idx="8">
                  <c:v>15762.772800000001</c:v>
                </c:pt>
                <c:pt idx="9">
                  <c:v>14521.463135999989</c:v>
                </c:pt>
                <c:pt idx="10">
                  <c:v>13701.737951999999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E-0B4C-A9B4-31F2ED83F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031327320"/>
        <c:axId val="-2031219432"/>
      </c:barChart>
      <c:lineChart>
        <c:grouping val="standard"/>
        <c:varyColors val="0"/>
        <c:ser>
          <c:idx val="2"/>
          <c:order val="1"/>
          <c:tx>
            <c:v>Monthly Model</c:v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cat>
            <c:numRef>
              <c:f>Summary!$A$77:$A$87</c:f>
              <c:numCache>
                <c:formatCode>General</c:formatCode>
                <c:ptCount val="11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</c:numCache>
            </c:numRef>
          </c:cat>
          <c:val>
            <c:numRef>
              <c:f>Summary!$C$77:$C$87</c:f>
              <c:numCache>
                <c:formatCode>General</c:formatCode>
                <c:ptCount val="11"/>
                <c:pt idx="0">
                  <c:v>12775.83980907869</c:v>
                </c:pt>
                <c:pt idx="1">
                  <c:v>11975.66889513139</c:v>
                </c:pt>
                <c:pt idx="2">
                  <c:v>12399.02295150896</c:v>
                </c:pt>
                <c:pt idx="3">
                  <c:v>11549.707839640439</c:v>
                </c:pt>
                <c:pt idx="4">
                  <c:v>12532.694207712</c:v>
                </c:pt>
                <c:pt idx="5">
                  <c:v>12821.021442806479</c:v>
                </c:pt>
                <c:pt idx="6">
                  <c:v>12375.608312529041</c:v>
                </c:pt>
                <c:pt idx="7">
                  <c:v>12265.013764623491</c:v>
                </c:pt>
                <c:pt idx="8">
                  <c:v>13232.06153222443</c:v>
                </c:pt>
                <c:pt idx="9">
                  <c:v>13243.093532031449</c:v>
                </c:pt>
                <c:pt idx="10">
                  <c:v>13043.857104187309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CE-0B4C-A9B4-31F2ED83F350}"/>
            </c:ext>
          </c:extLst>
        </c:ser>
        <c:ser>
          <c:idx val="0"/>
          <c:order val="2"/>
          <c:tx>
            <c:v>Annual Model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Summary!$A$77:$A$87</c:f>
              <c:numCache>
                <c:formatCode>General</c:formatCode>
                <c:ptCount val="11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</c:numCache>
            </c:numRef>
          </c:cat>
          <c:val>
            <c:numRef>
              <c:f>Summary!$E$77:$E$87</c:f>
              <c:numCache>
                <c:formatCode>General</c:formatCode>
                <c:ptCount val="11"/>
                <c:pt idx="0">
                  <c:v>12825.984536630989</c:v>
                </c:pt>
                <c:pt idx="1">
                  <c:v>11717.57248477306</c:v>
                </c:pt>
                <c:pt idx="2">
                  <c:v>12268.706077519901</c:v>
                </c:pt>
                <c:pt idx="3">
                  <c:v>11441.951911625951</c:v>
                </c:pt>
                <c:pt idx="4">
                  <c:v>12441.36253794697</c:v>
                </c:pt>
                <c:pt idx="5">
                  <c:v>12671.13638709063</c:v>
                </c:pt>
                <c:pt idx="6">
                  <c:v>12171.51754582681</c:v>
                </c:pt>
                <c:pt idx="7">
                  <c:v>12063.425228408551</c:v>
                </c:pt>
                <c:pt idx="8">
                  <c:v>13188.194841480799</c:v>
                </c:pt>
                <c:pt idx="9">
                  <c:v>13174.330727645471</c:v>
                </c:pt>
                <c:pt idx="10">
                  <c:v>12820.279841964009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CE-0B4C-A9B4-31F2ED83F350}"/>
            </c:ext>
          </c:extLst>
        </c:ser>
        <c:ser>
          <c:idx val="3"/>
          <c:order val="3"/>
          <c:tx>
            <c:v>Seasonal Model</c:v>
          </c:tx>
          <c:spPr>
            <a:ln>
              <a:solidFill>
                <a:srgbClr val="FFFF00"/>
              </a:solidFill>
            </a:ln>
          </c:spPr>
          <c:marker>
            <c:symbol val="none"/>
          </c:marker>
          <c:cat>
            <c:numRef>
              <c:f>Summary!$A$77:$A$87</c:f>
              <c:numCache>
                <c:formatCode>General</c:formatCode>
                <c:ptCount val="11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</c:numCache>
            </c:numRef>
          </c:cat>
          <c:val>
            <c:numRef>
              <c:f>Summary!$G$77:$G$87</c:f>
              <c:numCache>
                <c:formatCode>General</c:formatCode>
                <c:ptCount val="11"/>
                <c:pt idx="0">
                  <c:v>12596.53826074893</c:v>
                </c:pt>
                <c:pt idx="1">
                  <c:v>11881.410829903691</c:v>
                </c:pt>
                <c:pt idx="2">
                  <c:v>12127.61080365614</c:v>
                </c:pt>
                <c:pt idx="3">
                  <c:v>11836.378069220509</c:v>
                </c:pt>
                <c:pt idx="4">
                  <c:v>12222.594068861121</c:v>
                </c:pt>
                <c:pt idx="5">
                  <c:v>12793.96546312881</c:v>
                </c:pt>
                <c:pt idx="6">
                  <c:v>12314.933361245799</c:v>
                </c:pt>
                <c:pt idx="7">
                  <c:v>12373.149403580461</c:v>
                </c:pt>
                <c:pt idx="8">
                  <c:v>12995.56971295425</c:v>
                </c:pt>
                <c:pt idx="9">
                  <c:v>13239.548377187921</c:v>
                </c:pt>
                <c:pt idx="10">
                  <c:v>12933.58853326755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5CE-0B4C-A9B4-31F2ED83F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31327320"/>
        <c:axId val="-2031219432"/>
      </c:lineChart>
      <c:catAx>
        <c:axId val="-2031327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31219432"/>
        <c:crosses val="autoZero"/>
        <c:auto val="1"/>
        <c:lblAlgn val="ctr"/>
        <c:lblOffset val="100"/>
        <c:noMultiLvlLbl val="0"/>
      </c:catAx>
      <c:valAx>
        <c:axId val="-2031219432"/>
        <c:scaling>
          <c:orientation val="minMax"/>
          <c:min val="10000"/>
        </c:scaling>
        <c:delete val="0"/>
        <c:axPos val="l"/>
        <c:majorGridlines>
          <c:spPr>
            <a:ln>
              <a:solidFill>
                <a:schemeClr val="tx1"/>
              </a:solidFill>
            </a:ln>
          </c:spPr>
        </c:majorGridlines>
        <c:numFmt formatCode="#,##0" sourceLinked="0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-2031327320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Toktogul</a:t>
            </a:r>
            <a:r>
              <a:rPr lang="en-US" dirty="0"/>
              <a:t> Monthly</a:t>
            </a:r>
            <a:r>
              <a:rPr lang="en-US" baseline="0" dirty="0"/>
              <a:t> Flow (MCM)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numRef>
              <c:f>Summary!$A$1048:$A$1131</c:f>
              <c:numCache>
                <c:formatCode>m/d/yyyy</c:formatCode>
                <c:ptCount val="84"/>
                <c:pt idx="0">
                  <c:v>35796</c:v>
                </c:pt>
                <c:pt idx="1">
                  <c:v>35827</c:v>
                </c:pt>
                <c:pt idx="2">
                  <c:v>35855</c:v>
                </c:pt>
                <c:pt idx="3">
                  <c:v>35886</c:v>
                </c:pt>
                <c:pt idx="4">
                  <c:v>35916</c:v>
                </c:pt>
                <c:pt idx="5">
                  <c:v>35947</c:v>
                </c:pt>
                <c:pt idx="6">
                  <c:v>35977</c:v>
                </c:pt>
                <c:pt idx="7">
                  <c:v>36008</c:v>
                </c:pt>
                <c:pt idx="8">
                  <c:v>36039</c:v>
                </c:pt>
                <c:pt idx="9">
                  <c:v>36069</c:v>
                </c:pt>
                <c:pt idx="10">
                  <c:v>36100</c:v>
                </c:pt>
                <c:pt idx="11">
                  <c:v>36130</c:v>
                </c:pt>
                <c:pt idx="12">
                  <c:v>36161</c:v>
                </c:pt>
                <c:pt idx="13">
                  <c:v>36192</c:v>
                </c:pt>
                <c:pt idx="14">
                  <c:v>36220</c:v>
                </c:pt>
                <c:pt idx="15">
                  <c:v>36251</c:v>
                </c:pt>
                <c:pt idx="16">
                  <c:v>36281</c:v>
                </c:pt>
                <c:pt idx="17">
                  <c:v>36312</c:v>
                </c:pt>
                <c:pt idx="18">
                  <c:v>36342</c:v>
                </c:pt>
                <c:pt idx="19">
                  <c:v>36373</c:v>
                </c:pt>
                <c:pt idx="20">
                  <c:v>36404</c:v>
                </c:pt>
                <c:pt idx="21">
                  <c:v>36434</c:v>
                </c:pt>
                <c:pt idx="22">
                  <c:v>36465</c:v>
                </c:pt>
                <c:pt idx="23">
                  <c:v>36495</c:v>
                </c:pt>
                <c:pt idx="24">
                  <c:v>36526</c:v>
                </c:pt>
                <c:pt idx="25">
                  <c:v>36557</c:v>
                </c:pt>
                <c:pt idx="26">
                  <c:v>36586</c:v>
                </c:pt>
                <c:pt idx="27">
                  <c:v>36617</c:v>
                </c:pt>
                <c:pt idx="28">
                  <c:v>36647</c:v>
                </c:pt>
                <c:pt idx="29">
                  <c:v>36678</c:v>
                </c:pt>
                <c:pt idx="30">
                  <c:v>36708</c:v>
                </c:pt>
                <c:pt idx="31">
                  <c:v>36739</c:v>
                </c:pt>
                <c:pt idx="32">
                  <c:v>36770</c:v>
                </c:pt>
                <c:pt idx="33">
                  <c:v>36800</c:v>
                </c:pt>
                <c:pt idx="34">
                  <c:v>36831</c:v>
                </c:pt>
                <c:pt idx="35">
                  <c:v>36861</c:v>
                </c:pt>
                <c:pt idx="36">
                  <c:v>36892</c:v>
                </c:pt>
                <c:pt idx="37">
                  <c:v>36923</c:v>
                </c:pt>
                <c:pt idx="38">
                  <c:v>36951</c:v>
                </c:pt>
                <c:pt idx="39">
                  <c:v>36982</c:v>
                </c:pt>
                <c:pt idx="40">
                  <c:v>37012</c:v>
                </c:pt>
                <c:pt idx="41">
                  <c:v>37043</c:v>
                </c:pt>
                <c:pt idx="42">
                  <c:v>37073</c:v>
                </c:pt>
                <c:pt idx="43">
                  <c:v>37104</c:v>
                </c:pt>
                <c:pt idx="44">
                  <c:v>37135</c:v>
                </c:pt>
                <c:pt idx="45">
                  <c:v>37165</c:v>
                </c:pt>
                <c:pt idx="46">
                  <c:v>37196</c:v>
                </c:pt>
                <c:pt idx="47">
                  <c:v>37226</c:v>
                </c:pt>
                <c:pt idx="48">
                  <c:v>37257</c:v>
                </c:pt>
                <c:pt idx="49">
                  <c:v>37288</c:v>
                </c:pt>
                <c:pt idx="50">
                  <c:v>37316</c:v>
                </c:pt>
                <c:pt idx="51">
                  <c:v>37347</c:v>
                </c:pt>
                <c:pt idx="52">
                  <c:v>37377</c:v>
                </c:pt>
                <c:pt idx="53">
                  <c:v>37408</c:v>
                </c:pt>
                <c:pt idx="54">
                  <c:v>37438</c:v>
                </c:pt>
                <c:pt idx="55">
                  <c:v>37469</c:v>
                </c:pt>
                <c:pt idx="56">
                  <c:v>37500</c:v>
                </c:pt>
                <c:pt idx="57">
                  <c:v>37530</c:v>
                </c:pt>
                <c:pt idx="58">
                  <c:v>37561</c:v>
                </c:pt>
                <c:pt idx="59">
                  <c:v>37591</c:v>
                </c:pt>
                <c:pt idx="60">
                  <c:v>37622</c:v>
                </c:pt>
                <c:pt idx="61">
                  <c:v>37653</c:v>
                </c:pt>
                <c:pt idx="62">
                  <c:v>37681</c:v>
                </c:pt>
                <c:pt idx="63">
                  <c:v>37712</c:v>
                </c:pt>
                <c:pt idx="64">
                  <c:v>37742</c:v>
                </c:pt>
                <c:pt idx="65">
                  <c:v>37773</c:v>
                </c:pt>
                <c:pt idx="66">
                  <c:v>37803</c:v>
                </c:pt>
                <c:pt idx="67">
                  <c:v>37834</c:v>
                </c:pt>
                <c:pt idx="68">
                  <c:v>37865</c:v>
                </c:pt>
                <c:pt idx="69">
                  <c:v>37895</c:v>
                </c:pt>
                <c:pt idx="70">
                  <c:v>37926</c:v>
                </c:pt>
                <c:pt idx="71">
                  <c:v>37956</c:v>
                </c:pt>
                <c:pt idx="72">
                  <c:v>37987</c:v>
                </c:pt>
                <c:pt idx="73">
                  <c:v>38018</c:v>
                </c:pt>
                <c:pt idx="74">
                  <c:v>38047</c:v>
                </c:pt>
                <c:pt idx="75">
                  <c:v>38078</c:v>
                </c:pt>
                <c:pt idx="76">
                  <c:v>38108</c:v>
                </c:pt>
                <c:pt idx="77">
                  <c:v>38139</c:v>
                </c:pt>
                <c:pt idx="78">
                  <c:v>38169</c:v>
                </c:pt>
                <c:pt idx="79">
                  <c:v>38200</c:v>
                </c:pt>
                <c:pt idx="80">
                  <c:v>38231</c:v>
                </c:pt>
                <c:pt idx="81">
                  <c:v>38261</c:v>
                </c:pt>
                <c:pt idx="82">
                  <c:v>38292</c:v>
                </c:pt>
                <c:pt idx="83">
                  <c:v>38322</c:v>
                </c:pt>
              </c:numCache>
            </c:numRef>
          </c:cat>
          <c:val>
            <c:numRef>
              <c:f>Summary!$C$1048:$C$1131</c:f>
              <c:numCache>
                <c:formatCode>General</c:formatCode>
                <c:ptCount val="84"/>
                <c:pt idx="0">
                  <c:v>368.8</c:v>
                </c:pt>
                <c:pt idx="1">
                  <c:v>360</c:v>
                </c:pt>
                <c:pt idx="2">
                  <c:v>412</c:v>
                </c:pt>
                <c:pt idx="3">
                  <c:v>782.78399999999999</c:v>
                </c:pt>
                <c:pt idx="4">
                  <c:v>1510.6176</c:v>
                </c:pt>
                <c:pt idx="5">
                  <c:v>3151.8719999999998</c:v>
                </c:pt>
                <c:pt idx="6">
                  <c:v>3104.2656000000002</c:v>
                </c:pt>
                <c:pt idx="7">
                  <c:v>1856.1312</c:v>
                </c:pt>
                <c:pt idx="8">
                  <c:v>1096.4159999999999</c:v>
                </c:pt>
                <c:pt idx="9">
                  <c:v>716</c:v>
                </c:pt>
                <c:pt idx="10">
                  <c:v>571</c:v>
                </c:pt>
                <c:pt idx="11">
                  <c:v>581</c:v>
                </c:pt>
                <c:pt idx="12">
                  <c:v>376.58303999999981</c:v>
                </c:pt>
                <c:pt idx="13">
                  <c:v>429.64992000000001</c:v>
                </c:pt>
                <c:pt idx="14">
                  <c:v>548.26847999999995</c:v>
                </c:pt>
                <c:pt idx="15">
                  <c:v>655.77599999999995</c:v>
                </c:pt>
                <c:pt idx="16">
                  <c:v>2062.10016</c:v>
                </c:pt>
                <c:pt idx="17">
                  <c:v>2347.3152</c:v>
                </c:pt>
                <c:pt idx="18">
                  <c:v>2963.3817600000002</c:v>
                </c:pt>
                <c:pt idx="19">
                  <c:v>1934.3404800000001</c:v>
                </c:pt>
                <c:pt idx="20">
                  <c:v>1111.4495999999999</c:v>
                </c:pt>
                <c:pt idx="21">
                  <c:v>857.35583999999972</c:v>
                </c:pt>
                <c:pt idx="22">
                  <c:v>685.32479999999998</c:v>
                </c:pt>
                <c:pt idx="23">
                  <c:v>584.9625599999996</c:v>
                </c:pt>
                <c:pt idx="24">
                  <c:v>485.32607999999982</c:v>
                </c:pt>
                <c:pt idx="25">
                  <c:v>449.50463999999999</c:v>
                </c:pt>
                <c:pt idx="26">
                  <c:v>514.78848000000005</c:v>
                </c:pt>
                <c:pt idx="27">
                  <c:v>732.24</c:v>
                </c:pt>
                <c:pt idx="28">
                  <c:v>2272.8902400000002</c:v>
                </c:pt>
                <c:pt idx="29">
                  <c:v>2018.6496</c:v>
                </c:pt>
                <c:pt idx="30">
                  <c:v>1858.0060800000001</c:v>
                </c:pt>
                <c:pt idx="31">
                  <c:v>1410.1776</c:v>
                </c:pt>
                <c:pt idx="32">
                  <c:v>880.2432</c:v>
                </c:pt>
                <c:pt idx="33">
                  <c:v>773.25408000000004</c:v>
                </c:pt>
                <c:pt idx="34">
                  <c:v>682.21439999999996</c:v>
                </c:pt>
                <c:pt idx="35">
                  <c:v>536.21568000000002</c:v>
                </c:pt>
                <c:pt idx="36">
                  <c:v>455.59584000000001</c:v>
                </c:pt>
                <c:pt idx="37">
                  <c:v>422.63423999999992</c:v>
                </c:pt>
                <c:pt idx="38">
                  <c:v>519.87743999999998</c:v>
                </c:pt>
                <c:pt idx="39">
                  <c:v>887.76</c:v>
                </c:pt>
                <c:pt idx="40">
                  <c:v>2106.82944</c:v>
                </c:pt>
                <c:pt idx="41">
                  <c:v>2412.1152000000002</c:v>
                </c:pt>
                <c:pt idx="42">
                  <c:v>1558.8288</c:v>
                </c:pt>
                <c:pt idx="43">
                  <c:v>1386.6076800000001</c:v>
                </c:pt>
                <c:pt idx="44">
                  <c:v>930.00959999999998</c:v>
                </c:pt>
                <c:pt idx="45">
                  <c:v>702.00864000000001</c:v>
                </c:pt>
                <c:pt idx="46">
                  <c:v>641.00159999999983</c:v>
                </c:pt>
                <c:pt idx="47">
                  <c:v>591.39071999999999</c:v>
                </c:pt>
                <c:pt idx="48">
                  <c:v>437.11488000000008</c:v>
                </c:pt>
                <c:pt idx="49">
                  <c:v>365.78304000000003</c:v>
                </c:pt>
                <c:pt idx="50">
                  <c:v>420.50880000000001</c:v>
                </c:pt>
                <c:pt idx="51">
                  <c:v>1236.384</c:v>
                </c:pt>
                <c:pt idx="52">
                  <c:v>2027.2809600000001</c:v>
                </c:pt>
                <c:pt idx="53">
                  <c:v>3905.1071999999999</c:v>
                </c:pt>
                <c:pt idx="54">
                  <c:v>3305.9491200000002</c:v>
                </c:pt>
                <c:pt idx="55">
                  <c:v>1954.42848</c:v>
                </c:pt>
                <c:pt idx="56">
                  <c:v>1071.5328</c:v>
                </c:pt>
                <c:pt idx="57">
                  <c:v>778.34303999999997</c:v>
                </c:pt>
                <c:pt idx="58">
                  <c:v>543.54239999999982</c:v>
                </c:pt>
                <c:pt idx="59">
                  <c:v>628.88832000000002</c:v>
                </c:pt>
                <c:pt idx="60">
                  <c:v>570.49919999999997</c:v>
                </c:pt>
                <c:pt idx="61">
                  <c:v>443.43936000000002</c:v>
                </c:pt>
                <c:pt idx="62">
                  <c:v>584.15904</c:v>
                </c:pt>
                <c:pt idx="63">
                  <c:v>842.14080000000001</c:v>
                </c:pt>
                <c:pt idx="64">
                  <c:v>2112.45408</c:v>
                </c:pt>
                <c:pt idx="65">
                  <c:v>3638.3904000000002</c:v>
                </c:pt>
                <c:pt idx="66">
                  <c:v>2724.20064</c:v>
                </c:pt>
                <c:pt idx="67">
                  <c:v>1618.02144</c:v>
                </c:pt>
                <c:pt idx="68">
                  <c:v>1103.6736000000001</c:v>
                </c:pt>
                <c:pt idx="69">
                  <c:v>861.64127999999982</c:v>
                </c:pt>
                <c:pt idx="70">
                  <c:v>716.68799999999999</c:v>
                </c:pt>
                <c:pt idx="71">
                  <c:v>547.46495999999979</c:v>
                </c:pt>
                <c:pt idx="72">
                  <c:v>654.0652799999998</c:v>
                </c:pt>
                <c:pt idx="73">
                  <c:v>435.45600000000002</c:v>
                </c:pt>
                <c:pt idx="74">
                  <c:v>585.36431999999979</c:v>
                </c:pt>
                <c:pt idx="75">
                  <c:v>1089.4953599999999</c:v>
                </c:pt>
                <c:pt idx="76">
                  <c:v>2113.3379519999999</c:v>
                </c:pt>
                <c:pt idx="77">
                  <c:v>2821.1327999999999</c:v>
                </c:pt>
                <c:pt idx="78">
                  <c:v>2369.0983679999999</c:v>
                </c:pt>
                <c:pt idx="79">
                  <c:v>1528.937856</c:v>
                </c:pt>
                <c:pt idx="80">
                  <c:v>936.67103999999995</c:v>
                </c:pt>
                <c:pt idx="81">
                  <c:v>723.86438399999997</c:v>
                </c:pt>
                <c:pt idx="82">
                  <c:v>638.928</c:v>
                </c:pt>
                <c:pt idx="83">
                  <c:v>625.11177599999996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29-6D4A-B3F0-6A35E4FEE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031429208"/>
        <c:axId val="-2033290728"/>
      </c:barChart>
      <c:lineChart>
        <c:grouping val="standard"/>
        <c:varyColors val="0"/>
        <c:ser>
          <c:idx val="1"/>
          <c:order val="1"/>
          <c:tx>
            <c:v>Model</c:v>
          </c:tx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Summary!$D$1048:$D$1070</c:f>
              <c:numCache>
                <c:formatCode>General</c:formatCode>
                <c:ptCount val="23"/>
                <c:pt idx="0">
                  <c:v>404.73877781958572</c:v>
                </c:pt>
                <c:pt idx="1">
                  <c:v>279.90621231763322</c:v>
                </c:pt>
                <c:pt idx="2">
                  <c:v>460.30214460766081</c:v>
                </c:pt>
                <c:pt idx="3">
                  <c:v>698.44903860489399</c:v>
                </c:pt>
                <c:pt idx="4">
                  <c:v>1631.281648235496</c:v>
                </c:pt>
                <c:pt idx="5">
                  <c:v>2415.285471808721</c:v>
                </c:pt>
                <c:pt idx="6">
                  <c:v>2603.5180965184359</c:v>
                </c:pt>
                <c:pt idx="7">
                  <c:v>1937.867114534492</c:v>
                </c:pt>
                <c:pt idx="8">
                  <c:v>984.31123937362236</c:v>
                </c:pt>
                <c:pt idx="9">
                  <c:v>736.07302021389296</c:v>
                </c:pt>
                <c:pt idx="10">
                  <c:v>591.48860020524137</c:v>
                </c:pt>
                <c:pt idx="11">
                  <c:v>413.93127643869741</c:v>
                </c:pt>
                <c:pt idx="12">
                  <c:v>481.23222685657191</c:v>
                </c:pt>
                <c:pt idx="13">
                  <c:v>354.96194966961872</c:v>
                </c:pt>
                <c:pt idx="14">
                  <c:v>462.72500368069609</c:v>
                </c:pt>
                <c:pt idx="15">
                  <c:v>753.1390358816526</c:v>
                </c:pt>
                <c:pt idx="16">
                  <c:v>1669.129543397662</c:v>
                </c:pt>
                <c:pt idx="17">
                  <c:v>2841.4351825559961</c:v>
                </c:pt>
                <c:pt idx="18">
                  <c:v>2185.3282965344961</c:v>
                </c:pt>
                <c:pt idx="19">
                  <c:v>1947.4701801707729</c:v>
                </c:pt>
                <c:pt idx="20">
                  <c:v>1018.445873329852</c:v>
                </c:pt>
                <c:pt idx="21">
                  <c:v>735.6682273649426</c:v>
                </c:pt>
                <c:pt idx="22">
                  <c:v>711.0771422517638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29-6D4A-B3F0-6A35E4FEE6B6}"/>
            </c:ext>
          </c:extLst>
        </c:ser>
        <c:ser>
          <c:idx val="2"/>
          <c:order val="2"/>
          <c:tx>
            <c:v>Prediction</c:v>
          </c:tx>
          <c:spPr>
            <a:ln w="38100">
              <a:solidFill>
                <a:srgbClr val="FF0000"/>
              </a:solidFill>
              <a:prstDash val="dash"/>
            </a:ln>
          </c:spPr>
          <c:marker>
            <c:symbol val="circle"/>
            <c:size val="6"/>
            <c:spPr>
              <a:solidFill>
                <a:srgbClr val="00FF00"/>
              </a:solidFill>
              <a:ln>
                <a:solidFill>
                  <a:schemeClr val="tx1"/>
                </a:solidFill>
              </a:ln>
            </c:spPr>
          </c:marker>
          <c:val>
            <c:numRef>
              <c:f>Summary!$G$1048:$G$1131</c:f>
              <c:numCache>
                <c:formatCode>General</c:formatCode>
                <c:ptCount val="84"/>
                <c:pt idx="24">
                  <c:v>472.26842831970168</c:v>
                </c:pt>
                <c:pt idx="25">
                  <c:v>443.95392362341181</c:v>
                </c:pt>
                <c:pt idx="26">
                  <c:v>426.97104603483712</c:v>
                </c:pt>
                <c:pt idx="27">
                  <c:v>702.90455931387987</c:v>
                </c:pt>
                <c:pt idx="28">
                  <c:v>1714.972469136774</c:v>
                </c:pt>
                <c:pt idx="29">
                  <c:v>2594.9847912388368</c:v>
                </c:pt>
                <c:pt idx="30">
                  <c:v>2447.8591967410639</c:v>
                </c:pt>
                <c:pt idx="31">
                  <c:v>1656.8736910337161</c:v>
                </c:pt>
                <c:pt idx="32">
                  <c:v>836.25880237478407</c:v>
                </c:pt>
                <c:pt idx="33">
                  <c:v>648.37324510388498</c:v>
                </c:pt>
                <c:pt idx="34">
                  <c:v>558.52460837751698</c:v>
                </c:pt>
                <c:pt idx="35">
                  <c:v>357.89430432796098</c:v>
                </c:pt>
                <c:pt idx="36">
                  <c:v>461.00757440463218</c:v>
                </c:pt>
                <c:pt idx="37">
                  <c:v>378.8447563736193</c:v>
                </c:pt>
                <c:pt idx="38">
                  <c:v>419.26584333180682</c:v>
                </c:pt>
                <c:pt idx="39">
                  <c:v>753.91765382794767</c:v>
                </c:pt>
                <c:pt idx="40">
                  <c:v>1675.8887835637979</c:v>
                </c:pt>
                <c:pt idx="41">
                  <c:v>2475.1511608472811</c:v>
                </c:pt>
                <c:pt idx="42">
                  <c:v>2296.342860426053</c:v>
                </c:pt>
                <c:pt idx="43">
                  <c:v>1518.1589474589271</c:v>
                </c:pt>
                <c:pt idx="44">
                  <c:v>806.09044351869295</c:v>
                </c:pt>
                <c:pt idx="45">
                  <c:v>656.16866456072444</c:v>
                </c:pt>
                <c:pt idx="46">
                  <c:v>564.97352308528048</c:v>
                </c:pt>
                <c:pt idx="47">
                  <c:v>408.04298292400819</c:v>
                </c:pt>
                <c:pt idx="48">
                  <c:v>480.80972578462308</c:v>
                </c:pt>
                <c:pt idx="49">
                  <c:v>356.4023990671912</c:v>
                </c:pt>
                <c:pt idx="50">
                  <c:v>466.49667406496701</c:v>
                </c:pt>
                <c:pt idx="51">
                  <c:v>807.71946756656303</c:v>
                </c:pt>
                <c:pt idx="52">
                  <c:v>1698.8328643280561</c:v>
                </c:pt>
                <c:pt idx="53">
                  <c:v>2428.7952821375561</c:v>
                </c:pt>
                <c:pt idx="54">
                  <c:v>2152.3839375223301</c:v>
                </c:pt>
                <c:pt idx="55">
                  <c:v>1433.603403158163</c:v>
                </c:pt>
                <c:pt idx="56">
                  <c:v>795.14088759855815</c:v>
                </c:pt>
                <c:pt idx="57">
                  <c:v>635.8980622807112</c:v>
                </c:pt>
                <c:pt idx="58">
                  <c:v>596.04234268276969</c:v>
                </c:pt>
                <c:pt idx="59">
                  <c:v>448.55455599460731</c:v>
                </c:pt>
                <c:pt idx="60">
                  <c:v>505.79454621835401</c:v>
                </c:pt>
                <c:pt idx="61">
                  <c:v>392.22021403870389</c:v>
                </c:pt>
                <c:pt idx="62">
                  <c:v>458.87294799281779</c:v>
                </c:pt>
                <c:pt idx="63">
                  <c:v>875.35039734218265</c:v>
                </c:pt>
                <c:pt idx="64">
                  <c:v>1900.3148545174929</c:v>
                </c:pt>
                <c:pt idx="65">
                  <c:v>2704.5595992306721</c:v>
                </c:pt>
                <c:pt idx="66">
                  <c:v>2427.8326129004358</c:v>
                </c:pt>
                <c:pt idx="67">
                  <c:v>1594.94918427468</c:v>
                </c:pt>
                <c:pt idx="68">
                  <c:v>828.23870539820905</c:v>
                </c:pt>
                <c:pt idx="69">
                  <c:v>624.29147706955666</c:v>
                </c:pt>
                <c:pt idx="70">
                  <c:v>551.34636138562325</c:v>
                </c:pt>
                <c:pt idx="71">
                  <c:v>401.47874667315028</c:v>
                </c:pt>
                <c:pt idx="72">
                  <c:v>474.43631807444513</c:v>
                </c:pt>
                <c:pt idx="73">
                  <c:v>326.23012825729711</c:v>
                </c:pt>
                <c:pt idx="74">
                  <c:v>409.03560138626642</c:v>
                </c:pt>
                <c:pt idx="75">
                  <c:v>856.15425153150204</c:v>
                </c:pt>
                <c:pt idx="76">
                  <c:v>1940.365324267462</c:v>
                </c:pt>
                <c:pt idx="77">
                  <c:v>2817.106866913085</c:v>
                </c:pt>
                <c:pt idx="78">
                  <c:v>2469.8451332324898</c:v>
                </c:pt>
                <c:pt idx="79">
                  <c:v>1585.8970019083799</c:v>
                </c:pt>
                <c:pt idx="80">
                  <c:v>847.55999985216943</c:v>
                </c:pt>
                <c:pt idx="81">
                  <c:v>610.06318916234318</c:v>
                </c:pt>
                <c:pt idx="82">
                  <c:v>532.57341093661398</c:v>
                </c:pt>
                <c:pt idx="83">
                  <c:v>404.50924654124049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29-6D4A-B3F0-6A35E4FEE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31429208"/>
        <c:axId val="-2033290728"/>
      </c:lineChart>
      <c:dateAx>
        <c:axId val="-203142920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crossAx val="-2033290728"/>
        <c:crosses val="autoZero"/>
        <c:auto val="1"/>
        <c:lblOffset val="100"/>
        <c:baseTimeUnit val="months"/>
        <c:majorUnit val="6"/>
        <c:majorTimeUnit val="months"/>
      </c:dateAx>
      <c:valAx>
        <c:axId val="-203329072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000"/>
            </a:pPr>
            <a:endParaRPr lang="en-US"/>
          </a:p>
        </c:txPr>
        <c:crossAx val="-2031429208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'Balsa ARMA vs. WEAP'!$H$1</c:f>
              <c:strCache>
                <c:ptCount val="1"/>
                <c:pt idx="0">
                  <c:v>Flow</c:v>
                </c:pt>
              </c:strCache>
            </c:strRef>
          </c:tx>
          <c:marker>
            <c:symbol val="none"/>
          </c:marker>
          <c:xVal>
            <c:numRef>
              <c:f>'Balsa ARMA vs. WEAP'!$G$2:$G$338</c:f>
              <c:numCache>
                <c:formatCode>m/d/yyyy</c:formatCode>
                <c:ptCount val="337"/>
                <c:pt idx="0">
                  <c:v>25447</c:v>
                </c:pt>
                <c:pt idx="1">
                  <c:v>25477</c:v>
                </c:pt>
                <c:pt idx="2">
                  <c:v>25508</c:v>
                </c:pt>
                <c:pt idx="3">
                  <c:v>25538</c:v>
                </c:pt>
                <c:pt idx="4">
                  <c:v>25569</c:v>
                </c:pt>
                <c:pt idx="5">
                  <c:v>25600</c:v>
                </c:pt>
                <c:pt idx="6">
                  <c:v>25628</c:v>
                </c:pt>
                <c:pt idx="7">
                  <c:v>25659</c:v>
                </c:pt>
                <c:pt idx="8">
                  <c:v>25689</c:v>
                </c:pt>
                <c:pt idx="9">
                  <c:v>25720</c:v>
                </c:pt>
                <c:pt idx="10">
                  <c:v>25750</c:v>
                </c:pt>
                <c:pt idx="11">
                  <c:v>25781</c:v>
                </c:pt>
                <c:pt idx="12">
                  <c:v>25812</c:v>
                </c:pt>
                <c:pt idx="13">
                  <c:v>25842</c:v>
                </c:pt>
                <c:pt idx="14">
                  <c:v>25873</c:v>
                </c:pt>
                <c:pt idx="15">
                  <c:v>25903</c:v>
                </c:pt>
                <c:pt idx="16">
                  <c:v>25934</c:v>
                </c:pt>
                <c:pt idx="17">
                  <c:v>25965</c:v>
                </c:pt>
                <c:pt idx="18">
                  <c:v>25993</c:v>
                </c:pt>
                <c:pt idx="19">
                  <c:v>26024</c:v>
                </c:pt>
                <c:pt idx="20">
                  <c:v>26054</c:v>
                </c:pt>
                <c:pt idx="21">
                  <c:v>26085</c:v>
                </c:pt>
                <c:pt idx="22">
                  <c:v>26115</c:v>
                </c:pt>
                <c:pt idx="23">
                  <c:v>26146</c:v>
                </c:pt>
                <c:pt idx="24">
                  <c:v>26177</c:v>
                </c:pt>
                <c:pt idx="25">
                  <c:v>26207</c:v>
                </c:pt>
                <c:pt idx="26">
                  <c:v>26238</c:v>
                </c:pt>
                <c:pt idx="27">
                  <c:v>26268</c:v>
                </c:pt>
                <c:pt idx="28">
                  <c:v>26299</c:v>
                </c:pt>
                <c:pt idx="29">
                  <c:v>26330</c:v>
                </c:pt>
                <c:pt idx="30">
                  <c:v>26359</c:v>
                </c:pt>
                <c:pt idx="31">
                  <c:v>26390</c:v>
                </c:pt>
                <c:pt idx="32">
                  <c:v>26420</c:v>
                </c:pt>
                <c:pt idx="33">
                  <c:v>26451</c:v>
                </c:pt>
                <c:pt idx="34">
                  <c:v>26481</c:v>
                </c:pt>
                <c:pt idx="35">
                  <c:v>26512</c:v>
                </c:pt>
                <c:pt idx="36">
                  <c:v>26543</c:v>
                </c:pt>
                <c:pt idx="37">
                  <c:v>26573</c:v>
                </c:pt>
                <c:pt idx="38">
                  <c:v>26604</c:v>
                </c:pt>
                <c:pt idx="39">
                  <c:v>26634</c:v>
                </c:pt>
                <c:pt idx="40">
                  <c:v>26665</c:v>
                </c:pt>
                <c:pt idx="41">
                  <c:v>26696</c:v>
                </c:pt>
                <c:pt idx="42">
                  <c:v>26724</c:v>
                </c:pt>
                <c:pt idx="43">
                  <c:v>26755</c:v>
                </c:pt>
                <c:pt idx="44">
                  <c:v>26785</c:v>
                </c:pt>
                <c:pt idx="45">
                  <c:v>26816</c:v>
                </c:pt>
                <c:pt idx="46">
                  <c:v>26846</c:v>
                </c:pt>
                <c:pt idx="47">
                  <c:v>26877</c:v>
                </c:pt>
                <c:pt idx="48">
                  <c:v>26908</c:v>
                </c:pt>
                <c:pt idx="49">
                  <c:v>26938</c:v>
                </c:pt>
                <c:pt idx="50">
                  <c:v>26969</c:v>
                </c:pt>
                <c:pt idx="51">
                  <c:v>26999</c:v>
                </c:pt>
                <c:pt idx="52">
                  <c:v>27030</c:v>
                </c:pt>
                <c:pt idx="53">
                  <c:v>27061</c:v>
                </c:pt>
                <c:pt idx="54">
                  <c:v>27089</c:v>
                </c:pt>
                <c:pt idx="55">
                  <c:v>27120</c:v>
                </c:pt>
                <c:pt idx="56">
                  <c:v>27150</c:v>
                </c:pt>
                <c:pt idx="57">
                  <c:v>27181</c:v>
                </c:pt>
                <c:pt idx="58">
                  <c:v>27211</c:v>
                </c:pt>
                <c:pt idx="59">
                  <c:v>27242</c:v>
                </c:pt>
                <c:pt idx="60">
                  <c:v>27273</c:v>
                </c:pt>
                <c:pt idx="61">
                  <c:v>27303</c:v>
                </c:pt>
                <c:pt idx="62">
                  <c:v>27334</c:v>
                </c:pt>
                <c:pt idx="63">
                  <c:v>27364</c:v>
                </c:pt>
                <c:pt idx="64">
                  <c:v>27395</c:v>
                </c:pt>
                <c:pt idx="65">
                  <c:v>27426</c:v>
                </c:pt>
                <c:pt idx="66">
                  <c:v>27454</c:v>
                </c:pt>
                <c:pt idx="67">
                  <c:v>27485</c:v>
                </c:pt>
                <c:pt idx="68">
                  <c:v>27515</c:v>
                </c:pt>
                <c:pt idx="69">
                  <c:v>27546</c:v>
                </c:pt>
                <c:pt idx="70">
                  <c:v>27576</c:v>
                </c:pt>
                <c:pt idx="71">
                  <c:v>27607</c:v>
                </c:pt>
                <c:pt idx="72">
                  <c:v>27638</c:v>
                </c:pt>
                <c:pt idx="73">
                  <c:v>27668</c:v>
                </c:pt>
                <c:pt idx="74">
                  <c:v>27699</c:v>
                </c:pt>
                <c:pt idx="75">
                  <c:v>27729</c:v>
                </c:pt>
                <c:pt idx="76">
                  <c:v>27760</c:v>
                </c:pt>
                <c:pt idx="77">
                  <c:v>27791</c:v>
                </c:pt>
                <c:pt idx="78">
                  <c:v>27820</c:v>
                </c:pt>
                <c:pt idx="79">
                  <c:v>27851</c:v>
                </c:pt>
                <c:pt idx="80">
                  <c:v>27881</c:v>
                </c:pt>
                <c:pt idx="81">
                  <c:v>27912</c:v>
                </c:pt>
                <c:pt idx="82">
                  <c:v>27942</c:v>
                </c:pt>
                <c:pt idx="83">
                  <c:v>27973</c:v>
                </c:pt>
                <c:pt idx="84">
                  <c:v>28004</c:v>
                </c:pt>
                <c:pt idx="85">
                  <c:v>28034</c:v>
                </c:pt>
                <c:pt idx="86">
                  <c:v>28065</c:v>
                </c:pt>
                <c:pt idx="87">
                  <c:v>28095</c:v>
                </c:pt>
                <c:pt idx="88">
                  <c:v>28126</c:v>
                </c:pt>
                <c:pt idx="89">
                  <c:v>28157</c:v>
                </c:pt>
                <c:pt idx="90">
                  <c:v>28185</c:v>
                </c:pt>
                <c:pt idx="91">
                  <c:v>28216</c:v>
                </c:pt>
                <c:pt idx="92">
                  <c:v>28246</c:v>
                </c:pt>
                <c:pt idx="93">
                  <c:v>28277</c:v>
                </c:pt>
                <c:pt idx="94">
                  <c:v>28307</c:v>
                </c:pt>
                <c:pt idx="95">
                  <c:v>28338</c:v>
                </c:pt>
                <c:pt idx="96">
                  <c:v>28369</c:v>
                </c:pt>
                <c:pt idx="97">
                  <c:v>28399</c:v>
                </c:pt>
                <c:pt idx="98">
                  <c:v>28430</c:v>
                </c:pt>
                <c:pt idx="99">
                  <c:v>28460</c:v>
                </c:pt>
                <c:pt idx="100">
                  <c:v>28491</c:v>
                </c:pt>
                <c:pt idx="101">
                  <c:v>28522</c:v>
                </c:pt>
                <c:pt idx="102">
                  <c:v>28550</c:v>
                </c:pt>
                <c:pt idx="103">
                  <c:v>28581</c:v>
                </c:pt>
                <c:pt idx="104">
                  <c:v>28611</c:v>
                </c:pt>
                <c:pt idx="105">
                  <c:v>28642</c:v>
                </c:pt>
                <c:pt idx="106">
                  <c:v>28672</c:v>
                </c:pt>
                <c:pt idx="107">
                  <c:v>28703</c:v>
                </c:pt>
                <c:pt idx="108">
                  <c:v>28734</c:v>
                </c:pt>
                <c:pt idx="109">
                  <c:v>28764</c:v>
                </c:pt>
                <c:pt idx="110">
                  <c:v>28795</c:v>
                </c:pt>
                <c:pt idx="111">
                  <c:v>28825</c:v>
                </c:pt>
                <c:pt idx="112">
                  <c:v>28856</c:v>
                </c:pt>
                <c:pt idx="113">
                  <c:v>28887</c:v>
                </c:pt>
                <c:pt idx="114">
                  <c:v>28915</c:v>
                </c:pt>
                <c:pt idx="115">
                  <c:v>28946</c:v>
                </c:pt>
                <c:pt idx="116">
                  <c:v>28976</c:v>
                </c:pt>
                <c:pt idx="117">
                  <c:v>29007</c:v>
                </c:pt>
                <c:pt idx="118">
                  <c:v>29037</c:v>
                </c:pt>
                <c:pt idx="119">
                  <c:v>29068</c:v>
                </c:pt>
                <c:pt idx="120">
                  <c:v>29099</c:v>
                </c:pt>
                <c:pt idx="121">
                  <c:v>29129</c:v>
                </c:pt>
                <c:pt idx="122">
                  <c:v>29160</c:v>
                </c:pt>
                <c:pt idx="123">
                  <c:v>29190</c:v>
                </c:pt>
                <c:pt idx="124">
                  <c:v>29221</c:v>
                </c:pt>
                <c:pt idx="125">
                  <c:v>29252</c:v>
                </c:pt>
                <c:pt idx="126">
                  <c:v>29281</c:v>
                </c:pt>
                <c:pt idx="127">
                  <c:v>29312</c:v>
                </c:pt>
                <c:pt idx="128">
                  <c:v>29342</c:v>
                </c:pt>
                <c:pt idx="129">
                  <c:v>29373</c:v>
                </c:pt>
                <c:pt idx="130">
                  <c:v>29403</c:v>
                </c:pt>
                <c:pt idx="131">
                  <c:v>29434</c:v>
                </c:pt>
                <c:pt idx="132">
                  <c:v>29465</c:v>
                </c:pt>
                <c:pt idx="133">
                  <c:v>29495</c:v>
                </c:pt>
                <c:pt idx="134">
                  <c:v>29526</c:v>
                </c:pt>
                <c:pt idx="135">
                  <c:v>29556</c:v>
                </c:pt>
                <c:pt idx="136">
                  <c:v>29587</c:v>
                </c:pt>
                <c:pt idx="137">
                  <c:v>29618</c:v>
                </c:pt>
                <c:pt idx="138">
                  <c:v>29646</c:v>
                </c:pt>
                <c:pt idx="139">
                  <c:v>29677</c:v>
                </c:pt>
                <c:pt idx="140">
                  <c:v>29707</c:v>
                </c:pt>
                <c:pt idx="141">
                  <c:v>29738</c:v>
                </c:pt>
                <c:pt idx="142">
                  <c:v>29768</c:v>
                </c:pt>
                <c:pt idx="143">
                  <c:v>29799</c:v>
                </c:pt>
                <c:pt idx="144">
                  <c:v>29830</c:v>
                </c:pt>
                <c:pt idx="145">
                  <c:v>29860</c:v>
                </c:pt>
                <c:pt idx="146">
                  <c:v>29891</c:v>
                </c:pt>
                <c:pt idx="147">
                  <c:v>29921</c:v>
                </c:pt>
                <c:pt idx="148">
                  <c:v>29952</c:v>
                </c:pt>
                <c:pt idx="149">
                  <c:v>29983</c:v>
                </c:pt>
                <c:pt idx="150">
                  <c:v>30011</c:v>
                </c:pt>
                <c:pt idx="151">
                  <c:v>30042</c:v>
                </c:pt>
                <c:pt idx="152">
                  <c:v>30072</c:v>
                </c:pt>
                <c:pt idx="153">
                  <c:v>30103</c:v>
                </c:pt>
                <c:pt idx="154">
                  <c:v>30133</c:v>
                </c:pt>
                <c:pt idx="155">
                  <c:v>30164</c:v>
                </c:pt>
                <c:pt idx="156">
                  <c:v>30195</c:v>
                </c:pt>
                <c:pt idx="157">
                  <c:v>30225</c:v>
                </c:pt>
                <c:pt idx="158">
                  <c:v>30256</c:v>
                </c:pt>
                <c:pt idx="159">
                  <c:v>30286</c:v>
                </c:pt>
                <c:pt idx="160">
                  <c:v>30317</c:v>
                </c:pt>
                <c:pt idx="161">
                  <c:v>30348</c:v>
                </c:pt>
                <c:pt idx="162">
                  <c:v>30376</c:v>
                </c:pt>
                <c:pt idx="163">
                  <c:v>30407</c:v>
                </c:pt>
                <c:pt idx="164">
                  <c:v>30437</c:v>
                </c:pt>
                <c:pt idx="165">
                  <c:v>30468</c:v>
                </c:pt>
                <c:pt idx="166">
                  <c:v>30498</c:v>
                </c:pt>
                <c:pt idx="167">
                  <c:v>30529</c:v>
                </c:pt>
                <c:pt idx="168">
                  <c:v>30560</c:v>
                </c:pt>
                <c:pt idx="169">
                  <c:v>30590</c:v>
                </c:pt>
                <c:pt idx="170">
                  <c:v>30621</c:v>
                </c:pt>
                <c:pt idx="171">
                  <c:v>30651</c:v>
                </c:pt>
                <c:pt idx="172">
                  <c:v>30682</c:v>
                </c:pt>
                <c:pt idx="173">
                  <c:v>30713</c:v>
                </c:pt>
                <c:pt idx="174">
                  <c:v>30742</c:v>
                </c:pt>
                <c:pt idx="175">
                  <c:v>30773</c:v>
                </c:pt>
                <c:pt idx="176">
                  <c:v>30803</c:v>
                </c:pt>
                <c:pt idx="177">
                  <c:v>30834</c:v>
                </c:pt>
                <c:pt idx="178">
                  <c:v>30864</c:v>
                </c:pt>
                <c:pt idx="179">
                  <c:v>30895</c:v>
                </c:pt>
                <c:pt idx="180">
                  <c:v>30926</c:v>
                </c:pt>
                <c:pt idx="181">
                  <c:v>30956</c:v>
                </c:pt>
                <c:pt idx="182">
                  <c:v>30987</c:v>
                </c:pt>
                <c:pt idx="183">
                  <c:v>31017</c:v>
                </c:pt>
                <c:pt idx="184">
                  <c:v>31048</c:v>
                </c:pt>
                <c:pt idx="185">
                  <c:v>31079</c:v>
                </c:pt>
                <c:pt idx="186">
                  <c:v>31107</c:v>
                </c:pt>
                <c:pt idx="187">
                  <c:v>31138</c:v>
                </c:pt>
                <c:pt idx="188">
                  <c:v>31168</c:v>
                </c:pt>
                <c:pt idx="189">
                  <c:v>31199</c:v>
                </c:pt>
                <c:pt idx="190">
                  <c:v>31229</c:v>
                </c:pt>
                <c:pt idx="191">
                  <c:v>31260</c:v>
                </c:pt>
                <c:pt idx="192">
                  <c:v>31291</c:v>
                </c:pt>
                <c:pt idx="193">
                  <c:v>31321</c:v>
                </c:pt>
                <c:pt idx="194">
                  <c:v>31352</c:v>
                </c:pt>
                <c:pt idx="195">
                  <c:v>31382</c:v>
                </c:pt>
                <c:pt idx="196">
                  <c:v>31413</c:v>
                </c:pt>
                <c:pt idx="197">
                  <c:v>31444</c:v>
                </c:pt>
                <c:pt idx="198">
                  <c:v>31472</c:v>
                </c:pt>
                <c:pt idx="199">
                  <c:v>31503</c:v>
                </c:pt>
                <c:pt idx="200">
                  <c:v>31533</c:v>
                </c:pt>
                <c:pt idx="201">
                  <c:v>31564</c:v>
                </c:pt>
                <c:pt idx="202">
                  <c:v>31594</c:v>
                </c:pt>
                <c:pt idx="203">
                  <c:v>31625</c:v>
                </c:pt>
                <c:pt idx="204">
                  <c:v>31656</c:v>
                </c:pt>
                <c:pt idx="205">
                  <c:v>31686</c:v>
                </c:pt>
                <c:pt idx="206">
                  <c:v>31717</c:v>
                </c:pt>
                <c:pt idx="207">
                  <c:v>31747</c:v>
                </c:pt>
                <c:pt idx="208">
                  <c:v>31778</c:v>
                </c:pt>
                <c:pt idx="209">
                  <c:v>31809</c:v>
                </c:pt>
                <c:pt idx="210">
                  <c:v>31837</c:v>
                </c:pt>
                <c:pt idx="211">
                  <c:v>31868</c:v>
                </c:pt>
                <c:pt idx="212">
                  <c:v>31898</c:v>
                </c:pt>
                <c:pt idx="213">
                  <c:v>31929</c:v>
                </c:pt>
                <c:pt idx="214">
                  <c:v>31959</c:v>
                </c:pt>
                <c:pt idx="215">
                  <c:v>31990</c:v>
                </c:pt>
                <c:pt idx="216">
                  <c:v>32021</c:v>
                </c:pt>
                <c:pt idx="217">
                  <c:v>32051</c:v>
                </c:pt>
                <c:pt idx="218">
                  <c:v>32082</c:v>
                </c:pt>
                <c:pt idx="219">
                  <c:v>32112</c:v>
                </c:pt>
                <c:pt idx="220">
                  <c:v>32143</c:v>
                </c:pt>
                <c:pt idx="221">
                  <c:v>32174</c:v>
                </c:pt>
                <c:pt idx="222">
                  <c:v>32203</c:v>
                </c:pt>
                <c:pt idx="223">
                  <c:v>32234</c:v>
                </c:pt>
                <c:pt idx="224">
                  <c:v>32264</c:v>
                </c:pt>
                <c:pt idx="225">
                  <c:v>32295</c:v>
                </c:pt>
                <c:pt idx="226">
                  <c:v>32325</c:v>
                </c:pt>
                <c:pt idx="227">
                  <c:v>32356</c:v>
                </c:pt>
                <c:pt idx="228">
                  <c:v>32387</c:v>
                </c:pt>
                <c:pt idx="229">
                  <c:v>32417</c:v>
                </c:pt>
                <c:pt idx="230">
                  <c:v>32448</c:v>
                </c:pt>
                <c:pt idx="231">
                  <c:v>32478</c:v>
                </c:pt>
                <c:pt idx="232">
                  <c:v>32509</c:v>
                </c:pt>
                <c:pt idx="233">
                  <c:v>32540</c:v>
                </c:pt>
                <c:pt idx="234">
                  <c:v>32568</c:v>
                </c:pt>
                <c:pt idx="235">
                  <c:v>32599</c:v>
                </c:pt>
                <c:pt idx="236">
                  <c:v>32629</c:v>
                </c:pt>
                <c:pt idx="237">
                  <c:v>32660</c:v>
                </c:pt>
                <c:pt idx="238">
                  <c:v>32690</c:v>
                </c:pt>
                <c:pt idx="239">
                  <c:v>32721</c:v>
                </c:pt>
                <c:pt idx="240">
                  <c:v>32752</c:v>
                </c:pt>
                <c:pt idx="241">
                  <c:v>32782</c:v>
                </c:pt>
                <c:pt idx="242">
                  <c:v>32813</c:v>
                </c:pt>
                <c:pt idx="243">
                  <c:v>32843</c:v>
                </c:pt>
                <c:pt idx="244">
                  <c:v>32874</c:v>
                </c:pt>
                <c:pt idx="245">
                  <c:v>32905</c:v>
                </c:pt>
                <c:pt idx="246">
                  <c:v>32933</c:v>
                </c:pt>
                <c:pt idx="247">
                  <c:v>32964</c:v>
                </c:pt>
                <c:pt idx="248">
                  <c:v>32994</c:v>
                </c:pt>
                <c:pt idx="249">
                  <c:v>33025</c:v>
                </c:pt>
                <c:pt idx="250">
                  <c:v>33055</c:v>
                </c:pt>
                <c:pt idx="251">
                  <c:v>33086</c:v>
                </c:pt>
                <c:pt idx="252">
                  <c:v>33117</c:v>
                </c:pt>
                <c:pt idx="253">
                  <c:v>33147</c:v>
                </c:pt>
                <c:pt idx="254">
                  <c:v>33178</c:v>
                </c:pt>
                <c:pt idx="255">
                  <c:v>33208</c:v>
                </c:pt>
                <c:pt idx="256">
                  <c:v>33239</c:v>
                </c:pt>
                <c:pt idx="257">
                  <c:v>33270</c:v>
                </c:pt>
                <c:pt idx="258">
                  <c:v>33298</c:v>
                </c:pt>
                <c:pt idx="259">
                  <c:v>33329</c:v>
                </c:pt>
                <c:pt idx="260">
                  <c:v>33359</c:v>
                </c:pt>
                <c:pt idx="261">
                  <c:v>33390</c:v>
                </c:pt>
                <c:pt idx="262">
                  <c:v>33420</c:v>
                </c:pt>
                <c:pt idx="263">
                  <c:v>33451</c:v>
                </c:pt>
                <c:pt idx="264">
                  <c:v>33482</c:v>
                </c:pt>
                <c:pt idx="265">
                  <c:v>33512</c:v>
                </c:pt>
                <c:pt idx="266">
                  <c:v>33543</c:v>
                </c:pt>
                <c:pt idx="267">
                  <c:v>33573</c:v>
                </c:pt>
                <c:pt idx="268">
                  <c:v>33604</c:v>
                </c:pt>
                <c:pt idx="269">
                  <c:v>33635</c:v>
                </c:pt>
                <c:pt idx="270">
                  <c:v>33664</c:v>
                </c:pt>
                <c:pt idx="271">
                  <c:v>33695</c:v>
                </c:pt>
                <c:pt idx="272">
                  <c:v>33725</c:v>
                </c:pt>
                <c:pt idx="273">
                  <c:v>33756</c:v>
                </c:pt>
                <c:pt idx="274">
                  <c:v>33786</c:v>
                </c:pt>
                <c:pt idx="275">
                  <c:v>33817</c:v>
                </c:pt>
                <c:pt idx="276">
                  <c:v>33848</c:v>
                </c:pt>
                <c:pt idx="277">
                  <c:v>33878</c:v>
                </c:pt>
                <c:pt idx="278">
                  <c:v>33909</c:v>
                </c:pt>
                <c:pt idx="279">
                  <c:v>33939</c:v>
                </c:pt>
                <c:pt idx="280">
                  <c:v>33970</c:v>
                </c:pt>
                <c:pt idx="281">
                  <c:v>34001</c:v>
                </c:pt>
                <c:pt idx="282">
                  <c:v>34029</c:v>
                </c:pt>
                <c:pt idx="283">
                  <c:v>34060</c:v>
                </c:pt>
                <c:pt idx="284">
                  <c:v>34090</c:v>
                </c:pt>
                <c:pt idx="285">
                  <c:v>34121</c:v>
                </c:pt>
                <c:pt idx="286">
                  <c:v>34151</c:v>
                </c:pt>
                <c:pt idx="287">
                  <c:v>34182</c:v>
                </c:pt>
                <c:pt idx="288">
                  <c:v>34213</c:v>
                </c:pt>
                <c:pt idx="289">
                  <c:v>34243</c:v>
                </c:pt>
                <c:pt idx="290">
                  <c:v>34274</c:v>
                </c:pt>
                <c:pt idx="291">
                  <c:v>34304</c:v>
                </c:pt>
                <c:pt idx="292">
                  <c:v>34335</c:v>
                </c:pt>
                <c:pt idx="293">
                  <c:v>34366</c:v>
                </c:pt>
                <c:pt idx="294">
                  <c:v>34394</c:v>
                </c:pt>
                <c:pt idx="295">
                  <c:v>34425</c:v>
                </c:pt>
                <c:pt idx="296">
                  <c:v>34455</c:v>
                </c:pt>
                <c:pt idx="297">
                  <c:v>34486</c:v>
                </c:pt>
                <c:pt idx="298">
                  <c:v>34516</c:v>
                </c:pt>
                <c:pt idx="299">
                  <c:v>34547</c:v>
                </c:pt>
                <c:pt idx="300">
                  <c:v>34578</c:v>
                </c:pt>
                <c:pt idx="301">
                  <c:v>34608</c:v>
                </c:pt>
                <c:pt idx="302">
                  <c:v>34639</c:v>
                </c:pt>
                <c:pt idx="303">
                  <c:v>34669</c:v>
                </c:pt>
                <c:pt idx="304">
                  <c:v>34700</c:v>
                </c:pt>
                <c:pt idx="305">
                  <c:v>34731</c:v>
                </c:pt>
                <c:pt idx="306">
                  <c:v>34759</c:v>
                </c:pt>
                <c:pt idx="307">
                  <c:v>34790</c:v>
                </c:pt>
                <c:pt idx="308">
                  <c:v>34820</c:v>
                </c:pt>
                <c:pt idx="309">
                  <c:v>34851</c:v>
                </c:pt>
                <c:pt idx="310">
                  <c:v>34881</c:v>
                </c:pt>
                <c:pt idx="311">
                  <c:v>34912</c:v>
                </c:pt>
                <c:pt idx="312">
                  <c:v>34943</c:v>
                </c:pt>
                <c:pt idx="313">
                  <c:v>34973</c:v>
                </c:pt>
                <c:pt idx="314">
                  <c:v>35004</c:v>
                </c:pt>
                <c:pt idx="315">
                  <c:v>35034</c:v>
                </c:pt>
                <c:pt idx="316">
                  <c:v>35065</c:v>
                </c:pt>
                <c:pt idx="317">
                  <c:v>35096</c:v>
                </c:pt>
                <c:pt idx="318">
                  <c:v>35125</c:v>
                </c:pt>
                <c:pt idx="319">
                  <c:v>35156</c:v>
                </c:pt>
                <c:pt idx="320">
                  <c:v>35186</c:v>
                </c:pt>
                <c:pt idx="321">
                  <c:v>35217</c:v>
                </c:pt>
                <c:pt idx="322">
                  <c:v>35247</c:v>
                </c:pt>
                <c:pt idx="323">
                  <c:v>35278</c:v>
                </c:pt>
                <c:pt idx="324">
                  <c:v>35309</c:v>
                </c:pt>
                <c:pt idx="325">
                  <c:v>35339</c:v>
                </c:pt>
                <c:pt idx="326">
                  <c:v>35370</c:v>
                </c:pt>
                <c:pt idx="327">
                  <c:v>35400</c:v>
                </c:pt>
                <c:pt idx="328">
                  <c:v>35431</c:v>
                </c:pt>
                <c:pt idx="329">
                  <c:v>35462</c:v>
                </c:pt>
                <c:pt idx="330">
                  <c:v>35490</c:v>
                </c:pt>
                <c:pt idx="331">
                  <c:v>35521</c:v>
                </c:pt>
                <c:pt idx="332">
                  <c:v>35551</c:v>
                </c:pt>
                <c:pt idx="333">
                  <c:v>35582</c:v>
                </c:pt>
                <c:pt idx="334">
                  <c:v>35612</c:v>
                </c:pt>
                <c:pt idx="335">
                  <c:v>35643</c:v>
                </c:pt>
                <c:pt idx="336">
                  <c:v>35674</c:v>
                </c:pt>
              </c:numCache>
            </c:numRef>
          </c:xVal>
          <c:yVal>
            <c:numRef>
              <c:f>'Balsa ARMA vs. WEAP'!$H$2:$H$338</c:f>
              <c:numCache>
                <c:formatCode>General</c:formatCode>
                <c:ptCount val="337"/>
                <c:pt idx="0">
                  <c:v>97.277760000000001</c:v>
                </c:pt>
                <c:pt idx="1">
                  <c:v>178.54214400000001</c:v>
                </c:pt>
                <c:pt idx="2">
                  <c:v>215.93951999999999</c:v>
                </c:pt>
                <c:pt idx="3">
                  <c:v>399.72441600000002</c:v>
                </c:pt>
                <c:pt idx="4">
                  <c:v>487.92412799999983</c:v>
                </c:pt>
                <c:pt idx="5">
                  <c:v>284.20761599999992</c:v>
                </c:pt>
                <c:pt idx="6">
                  <c:v>331.10380800000001</c:v>
                </c:pt>
                <c:pt idx="7">
                  <c:v>410.05439999999999</c:v>
                </c:pt>
                <c:pt idx="8">
                  <c:v>330.62169599999999</c:v>
                </c:pt>
                <c:pt idx="9">
                  <c:v>149.40288000000001</c:v>
                </c:pt>
                <c:pt idx="10">
                  <c:v>114.340896</c:v>
                </c:pt>
                <c:pt idx="11">
                  <c:v>113.457024</c:v>
                </c:pt>
                <c:pt idx="12">
                  <c:v>118.1952</c:v>
                </c:pt>
                <c:pt idx="13">
                  <c:v>179.98848000000001</c:v>
                </c:pt>
                <c:pt idx="14">
                  <c:v>243.648</c:v>
                </c:pt>
                <c:pt idx="15">
                  <c:v>344.17439999999999</c:v>
                </c:pt>
                <c:pt idx="16">
                  <c:v>366.94080000000002</c:v>
                </c:pt>
                <c:pt idx="17">
                  <c:v>498.59712000000002</c:v>
                </c:pt>
                <c:pt idx="18">
                  <c:v>772.45055999999977</c:v>
                </c:pt>
                <c:pt idx="19">
                  <c:v>349.92</c:v>
                </c:pt>
                <c:pt idx="20">
                  <c:v>150.25824</c:v>
                </c:pt>
                <c:pt idx="21">
                  <c:v>101.08799999999999</c:v>
                </c:pt>
                <c:pt idx="22">
                  <c:v>89.994240000000005</c:v>
                </c:pt>
                <c:pt idx="23">
                  <c:v>89.994240000000005</c:v>
                </c:pt>
                <c:pt idx="24">
                  <c:v>80.429760000000002</c:v>
                </c:pt>
                <c:pt idx="25">
                  <c:v>149.07974400000001</c:v>
                </c:pt>
                <c:pt idx="26">
                  <c:v>153.83519999999999</c:v>
                </c:pt>
                <c:pt idx="27">
                  <c:v>284.09788800000001</c:v>
                </c:pt>
                <c:pt idx="28">
                  <c:v>357.512832</c:v>
                </c:pt>
                <c:pt idx="29">
                  <c:v>394.83763199999999</c:v>
                </c:pt>
                <c:pt idx="30">
                  <c:v>716.31129599999974</c:v>
                </c:pt>
                <c:pt idx="31">
                  <c:v>510.39071999999982</c:v>
                </c:pt>
                <c:pt idx="32">
                  <c:v>257.42102399999982</c:v>
                </c:pt>
                <c:pt idx="33">
                  <c:v>145.64447999999999</c:v>
                </c:pt>
                <c:pt idx="34">
                  <c:v>97.975871999999953</c:v>
                </c:pt>
                <c:pt idx="35">
                  <c:v>88.815743999999981</c:v>
                </c:pt>
                <c:pt idx="36">
                  <c:v>92.378879999999953</c:v>
                </c:pt>
                <c:pt idx="37">
                  <c:v>124.893792</c:v>
                </c:pt>
                <c:pt idx="38">
                  <c:v>175.63391999999999</c:v>
                </c:pt>
                <c:pt idx="39">
                  <c:v>254.98367999999999</c:v>
                </c:pt>
                <c:pt idx="40">
                  <c:v>327.30047999999999</c:v>
                </c:pt>
                <c:pt idx="41">
                  <c:v>294.29568</c:v>
                </c:pt>
                <c:pt idx="42">
                  <c:v>588.6319679999998</c:v>
                </c:pt>
                <c:pt idx="43">
                  <c:v>595.71936000000005</c:v>
                </c:pt>
                <c:pt idx="44">
                  <c:v>261.67968000000002</c:v>
                </c:pt>
                <c:pt idx="45">
                  <c:v>107.30880000000001</c:v>
                </c:pt>
                <c:pt idx="46">
                  <c:v>85.682015999999976</c:v>
                </c:pt>
                <c:pt idx="47">
                  <c:v>84.771360000000001</c:v>
                </c:pt>
                <c:pt idx="48">
                  <c:v>97.251840000000001</c:v>
                </c:pt>
                <c:pt idx="49">
                  <c:v>213.46848</c:v>
                </c:pt>
                <c:pt idx="50">
                  <c:v>293.85503999999992</c:v>
                </c:pt>
                <c:pt idx="51">
                  <c:v>363.646368</c:v>
                </c:pt>
                <c:pt idx="52">
                  <c:v>531.6356159999998</c:v>
                </c:pt>
                <c:pt idx="53">
                  <c:v>709.43039999999996</c:v>
                </c:pt>
                <c:pt idx="54">
                  <c:v>729.51580799999999</c:v>
                </c:pt>
                <c:pt idx="55">
                  <c:v>419.02271999999982</c:v>
                </c:pt>
                <c:pt idx="56">
                  <c:v>160.97183999999999</c:v>
                </c:pt>
                <c:pt idx="57">
                  <c:v>110.62656</c:v>
                </c:pt>
                <c:pt idx="58">
                  <c:v>79.307423999999997</c:v>
                </c:pt>
                <c:pt idx="59">
                  <c:v>70.843680000000006</c:v>
                </c:pt>
                <c:pt idx="60">
                  <c:v>67.884479999999982</c:v>
                </c:pt>
                <c:pt idx="61">
                  <c:v>108.903744</c:v>
                </c:pt>
                <c:pt idx="62">
                  <c:v>155.15711999999999</c:v>
                </c:pt>
                <c:pt idx="63">
                  <c:v>215.37014400000001</c:v>
                </c:pt>
                <c:pt idx="64">
                  <c:v>312.08716800000002</c:v>
                </c:pt>
                <c:pt idx="65">
                  <c:v>323.90668799999992</c:v>
                </c:pt>
                <c:pt idx="66">
                  <c:v>739.47945600000003</c:v>
                </c:pt>
                <c:pt idx="67">
                  <c:v>385.37855999999982</c:v>
                </c:pt>
                <c:pt idx="68">
                  <c:v>234.65462400000001</c:v>
                </c:pt>
                <c:pt idx="69">
                  <c:v>110.36736000000001</c:v>
                </c:pt>
                <c:pt idx="70">
                  <c:v>78.343199999999996</c:v>
                </c:pt>
                <c:pt idx="71">
                  <c:v>81.155519999999981</c:v>
                </c:pt>
                <c:pt idx="72">
                  <c:v>87.63552</c:v>
                </c:pt>
                <c:pt idx="73">
                  <c:v>132.47366400000001</c:v>
                </c:pt>
                <c:pt idx="74">
                  <c:v>158.18976000000001</c:v>
                </c:pt>
                <c:pt idx="75">
                  <c:v>179.18495999999999</c:v>
                </c:pt>
                <c:pt idx="76">
                  <c:v>307.774944</c:v>
                </c:pt>
                <c:pt idx="77">
                  <c:v>381.67718400000001</c:v>
                </c:pt>
                <c:pt idx="78">
                  <c:v>460.36339199999992</c:v>
                </c:pt>
                <c:pt idx="79">
                  <c:v>245.95488</c:v>
                </c:pt>
                <c:pt idx="80">
                  <c:v>126.82223999999999</c:v>
                </c:pt>
                <c:pt idx="81">
                  <c:v>87.583680000000001</c:v>
                </c:pt>
                <c:pt idx="82">
                  <c:v>63.183456</c:v>
                </c:pt>
                <c:pt idx="83">
                  <c:v>59.219423999999997</c:v>
                </c:pt>
                <c:pt idx="84">
                  <c:v>66.977279999999993</c:v>
                </c:pt>
                <c:pt idx="85">
                  <c:v>119.51020800000001</c:v>
                </c:pt>
                <c:pt idx="86">
                  <c:v>129.57408000000001</c:v>
                </c:pt>
                <c:pt idx="87">
                  <c:v>171.36403200000001</c:v>
                </c:pt>
                <c:pt idx="88">
                  <c:v>307.53388799999999</c:v>
                </c:pt>
                <c:pt idx="89">
                  <c:v>445.47148800000002</c:v>
                </c:pt>
                <c:pt idx="90">
                  <c:v>496.70927999999992</c:v>
                </c:pt>
                <c:pt idx="91">
                  <c:v>219.20544000000001</c:v>
                </c:pt>
                <c:pt idx="92">
                  <c:v>141.740928</c:v>
                </c:pt>
                <c:pt idx="93">
                  <c:v>89.1648</c:v>
                </c:pt>
                <c:pt idx="94">
                  <c:v>78.744960000000006</c:v>
                </c:pt>
                <c:pt idx="95">
                  <c:v>92.967264</c:v>
                </c:pt>
                <c:pt idx="96">
                  <c:v>94.037760000000006</c:v>
                </c:pt>
                <c:pt idx="97">
                  <c:v>120.822624</c:v>
                </c:pt>
                <c:pt idx="98">
                  <c:v>233.40960000000001</c:v>
                </c:pt>
                <c:pt idx="99">
                  <c:v>250.75180800000001</c:v>
                </c:pt>
                <c:pt idx="100">
                  <c:v>259.18876799999992</c:v>
                </c:pt>
                <c:pt idx="101">
                  <c:v>331.23686400000003</c:v>
                </c:pt>
                <c:pt idx="102">
                  <c:v>294.27580799999993</c:v>
                </c:pt>
                <c:pt idx="103">
                  <c:v>210.39264</c:v>
                </c:pt>
                <c:pt idx="104">
                  <c:v>140.374944</c:v>
                </c:pt>
                <c:pt idx="105">
                  <c:v>93.648960000000002</c:v>
                </c:pt>
                <c:pt idx="106">
                  <c:v>85.601664</c:v>
                </c:pt>
                <c:pt idx="107">
                  <c:v>84.289248000000001</c:v>
                </c:pt>
                <c:pt idx="108">
                  <c:v>106.81632</c:v>
                </c:pt>
                <c:pt idx="109">
                  <c:v>113.939136</c:v>
                </c:pt>
                <c:pt idx="110">
                  <c:v>198.23616000000001</c:v>
                </c:pt>
                <c:pt idx="111">
                  <c:v>239.556096</c:v>
                </c:pt>
                <c:pt idx="112">
                  <c:v>247.16275200000001</c:v>
                </c:pt>
                <c:pt idx="113">
                  <c:v>350.03404799999993</c:v>
                </c:pt>
                <c:pt idx="114">
                  <c:v>687.54527999999982</c:v>
                </c:pt>
                <c:pt idx="115">
                  <c:v>286.31232</c:v>
                </c:pt>
                <c:pt idx="116">
                  <c:v>161.77536000000001</c:v>
                </c:pt>
                <c:pt idx="117">
                  <c:v>109.20095999999999</c:v>
                </c:pt>
                <c:pt idx="118">
                  <c:v>93.154751999999974</c:v>
                </c:pt>
                <c:pt idx="119">
                  <c:v>93.369023999999996</c:v>
                </c:pt>
                <c:pt idx="120">
                  <c:v>99.169920000000005</c:v>
                </c:pt>
                <c:pt idx="121">
                  <c:v>129.9024</c:v>
                </c:pt>
                <c:pt idx="122">
                  <c:v>163.45151999999999</c:v>
                </c:pt>
                <c:pt idx="123">
                  <c:v>191.34489600000001</c:v>
                </c:pt>
                <c:pt idx="124">
                  <c:v>241.297056</c:v>
                </c:pt>
                <c:pt idx="125">
                  <c:v>209.768832</c:v>
                </c:pt>
                <c:pt idx="126">
                  <c:v>220.057344</c:v>
                </c:pt>
                <c:pt idx="127">
                  <c:v>176.95583999999999</c:v>
                </c:pt>
                <c:pt idx="128">
                  <c:v>107.912736</c:v>
                </c:pt>
                <c:pt idx="129">
                  <c:v>92.871359999999981</c:v>
                </c:pt>
                <c:pt idx="130">
                  <c:v>76.173695999999978</c:v>
                </c:pt>
                <c:pt idx="131">
                  <c:v>83.646431999999976</c:v>
                </c:pt>
                <c:pt idx="132">
                  <c:v>120.70944</c:v>
                </c:pt>
                <c:pt idx="133">
                  <c:v>171.096192</c:v>
                </c:pt>
                <c:pt idx="134">
                  <c:v>202.38336000000001</c:v>
                </c:pt>
                <c:pt idx="135">
                  <c:v>312.140736</c:v>
                </c:pt>
                <c:pt idx="136">
                  <c:v>229.77993599999999</c:v>
                </c:pt>
                <c:pt idx="137">
                  <c:v>222.78412800000001</c:v>
                </c:pt>
                <c:pt idx="138">
                  <c:v>496.57535999999982</c:v>
                </c:pt>
                <c:pt idx="139">
                  <c:v>244.14048</c:v>
                </c:pt>
                <c:pt idx="140">
                  <c:v>124.224192</c:v>
                </c:pt>
                <c:pt idx="141">
                  <c:v>88.17983999999997</c:v>
                </c:pt>
                <c:pt idx="142">
                  <c:v>78.316416000000004</c:v>
                </c:pt>
                <c:pt idx="143">
                  <c:v>69.933024000000003</c:v>
                </c:pt>
                <c:pt idx="144">
                  <c:v>63.322560000000003</c:v>
                </c:pt>
                <c:pt idx="145">
                  <c:v>143.42832000000001</c:v>
                </c:pt>
                <c:pt idx="146">
                  <c:v>219.33503999999999</c:v>
                </c:pt>
                <c:pt idx="147">
                  <c:v>217.834272</c:v>
                </c:pt>
                <c:pt idx="148">
                  <c:v>230.10134400000001</c:v>
                </c:pt>
                <c:pt idx="149">
                  <c:v>342.92160000000001</c:v>
                </c:pt>
                <c:pt idx="150">
                  <c:v>149.07974400000001</c:v>
                </c:pt>
                <c:pt idx="151">
                  <c:v>207.61920000000001</c:v>
                </c:pt>
                <c:pt idx="152">
                  <c:v>127.17043200000001</c:v>
                </c:pt>
                <c:pt idx="153">
                  <c:v>89.605439999999973</c:v>
                </c:pt>
                <c:pt idx="154">
                  <c:v>75.12912</c:v>
                </c:pt>
                <c:pt idx="155">
                  <c:v>67.147487999999981</c:v>
                </c:pt>
                <c:pt idx="156">
                  <c:v>70.009919999999994</c:v>
                </c:pt>
                <c:pt idx="157">
                  <c:v>152.90985599999999</c:v>
                </c:pt>
                <c:pt idx="158">
                  <c:v>229.00319999999999</c:v>
                </c:pt>
                <c:pt idx="159">
                  <c:v>301.02537599999982</c:v>
                </c:pt>
                <c:pt idx="160">
                  <c:v>476.35343999999992</c:v>
                </c:pt>
                <c:pt idx="161">
                  <c:v>253.556352</c:v>
                </c:pt>
                <c:pt idx="162">
                  <c:v>642.30710399999975</c:v>
                </c:pt>
                <c:pt idx="163">
                  <c:v>554.09184000000005</c:v>
                </c:pt>
                <c:pt idx="164">
                  <c:v>271.42905599999978</c:v>
                </c:pt>
                <c:pt idx="165">
                  <c:v>117.62496</c:v>
                </c:pt>
                <c:pt idx="166">
                  <c:v>98.216927999999996</c:v>
                </c:pt>
                <c:pt idx="167">
                  <c:v>88.762175999999982</c:v>
                </c:pt>
                <c:pt idx="168">
                  <c:v>86.831999999999994</c:v>
                </c:pt>
                <c:pt idx="169">
                  <c:v>122.80464000000001</c:v>
                </c:pt>
                <c:pt idx="170">
                  <c:v>162.10368</c:v>
                </c:pt>
                <c:pt idx="171">
                  <c:v>358.02172799999983</c:v>
                </c:pt>
                <c:pt idx="172">
                  <c:v>194.45184</c:v>
                </c:pt>
                <c:pt idx="173">
                  <c:v>983.38060799999982</c:v>
                </c:pt>
                <c:pt idx="174">
                  <c:v>664.10928000000001</c:v>
                </c:pt>
                <c:pt idx="175">
                  <c:v>418.71168</c:v>
                </c:pt>
                <c:pt idx="176">
                  <c:v>176.158368</c:v>
                </c:pt>
                <c:pt idx="177">
                  <c:v>103.13567999999999</c:v>
                </c:pt>
                <c:pt idx="178">
                  <c:v>79.039584000000005</c:v>
                </c:pt>
                <c:pt idx="179">
                  <c:v>72.825695999999979</c:v>
                </c:pt>
                <c:pt idx="180">
                  <c:v>74.597759999999994</c:v>
                </c:pt>
                <c:pt idx="181">
                  <c:v>131.348736</c:v>
                </c:pt>
                <c:pt idx="182">
                  <c:v>109.6416</c:v>
                </c:pt>
                <c:pt idx="183">
                  <c:v>434.70432</c:v>
                </c:pt>
                <c:pt idx="184">
                  <c:v>285.62457599999999</c:v>
                </c:pt>
                <c:pt idx="185">
                  <c:v>271.67615999999981</c:v>
                </c:pt>
                <c:pt idx="186">
                  <c:v>333.62150400000002</c:v>
                </c:pt>
                <c:pt idx="187">
                  <c:v>282.86496</c:v>
                </c:pt>
                <c:pt idx="188">
                  <c:v>144.23184000000001</c:v>
                </c:pt>
                <c:pt idx="189">
                  <c:v>75.479039999999998</c:v>
                </c:pt>
                <c:pt idx="190">
                  <c:v>64.710144</c:v>
                </c:pt>
                <c:pt idx="191">
                  <c:v>68.459903999999995</c:v>
                </c:pt>
                <c:pt idx="192">
                  <c:v>177.11135999999999</c:v>
                </c:pt>
                <c:pt idx="193">
                  <c:v>164.66803200000001</c:v>
                </c:pt>
                <c:pt idx="194">
                  <c:v>226.25568000000001</c:v>
                </c:pt>
                <c:pt idx="195">
                  <c:v>206.692128</c:v>
                </c:pt>
                <c:pt idx="196">
                  <c:v>493.62912</c:v>
                </c:pt>
                <c:pt idx="197">
                  <c:v>375.89529599999992</c:v>
                </c:pt>
                <c:pt idx="198">
                  <c:v>379.26143999999982</c:v>
                </c:pt>
                <c:pt idx="199">
                  <c:v>358.36991999999992</c:v>
                </c:pt>
                <c:pt idx="200">
                  <c:v>153.09734399999999</c:v>
                </c:pt>
                <c:pt idx="201">
                  <c:v>83.436480000000003</c:v>
                </c:pt>
                <c:pt idx="202">
                  <c:v>70.361568000000005</c:v>
                </c:pt>
                <c:pt idx="203">
                  <c:v>65.245823999999999</c:v>
                </c:pt>
                <c:pt idx="204">
                  <c:v>82.607039999999998</c:v>
                </c:pt>
                <c:pt idx="205">
                  <c:v>131.42908800000001</c:v>
                </c:pt>
                <c:pt idx="206">
                  <c:v>185.76864</c:v>
                </c:pt>
                <c:pt idx="207">
                  <c:v>242.12736000000001</c:v>
                </c:pt>
                <c:pt idx="208">
                  <c:v>518.43110399999978</c:v>
                </c:pt>
                <c:pt idx="209">
                  <c:v>422.07782400000002</c:v>
                </c:pt>
                <c:pt idx="210">
                  <c:v>370.50307199999992</c:v>
                </c:pt>
                <c:pt idx="211">
                  <c:v>240.5376</c:v>
                </c:pt>
                <c:pt idx="212">
                  <c:v>156.09715199999999</c:v>
                </c:pt>
                <c:pt idx="213">
                  <c:v>87.143039999999999</c:v>
                </c:pt>
                <c:pt idx="214">
                  <c:v>76.227264000000005</c:v>
                </c:pt>
                <c:pt idx="215">
                  <c:v>60.558624000000002</c:v>
                </c:pt>
                <c:pt idx="216">
                  <c:v>110.9376</c:v>
                </c:pt>
                <c:pt idx="217">
                  <c:v>155.18649600000001</c:v>
                </c:pt>
                <c:pt idx="218">
                  <c:v>218.16864000000001</c:v>
                </c:pt>
                <c:pt idx="219">
                  <c:v>321.70262400000001</c:v>
                </c:pt>
                <c:pt idx="220">
                  <c:v>448.65878400000008</c:v>
                </c:pt>
                <c:pt idx="221">
                  <c:v>394.93439999999981</c:v>
                </c:pt>
                <c:pt idx="222">
                  <c:v>297.08812799999981</c:v>
                </c:pt>
                <c:pt idx="223">
                  <c:v>340.17408</c:v>
                </c:pt>
                <c:pt idx="224">
                  <c:v>179.55993599999999</c:v>
                </c:pt>
                <c:pt idx="225">
                  <c:v>91.679039999999972</c:v>
                </c:pt>
                <c:pt idx="226">
                  <c:v>74.620223999999993</c:v>
                </c:pt>
                <c:pt idx="227">
                  <c:v>74.861279999999994</c:v>
                </c:pt>
                <c:pt idx="228">
                  <c:v>105.15743999999999</c:v>
                </c:pt>
                <c:pt idx="229">
                  <c:v>143.88364799999999</c:v>
                </c:pt>
                <c:pt idx="230">
                  <c:v>174.10463999999999</c:v>
                </c:pt>
                <c:pt idx="231">
                  <c:v>170.66764800000001</c:v>
                </c:pt>
                <c:pt idx="232">
                  <c:v>357.91459200000003</c:v>
                </c:pt>
                <c:pt idx="233">
                  <c:v>481.61433599999992</c:v>
                </c:pt>
                <c:pt idx="234">
                  <c:v>565.83878400000003</c:v>
                </c:pt>
                <c:pt idx="235">
                  <c:v>478.17216000000002</c:v>
                </c:pt>
                <c:pt idx="236">
                  <c:v>167.37321600000001</c:v>
                </c:pt>
                <c:pt idx="237">
                  <c:v>91.549440000000004</c:v>
                </c:pt>
                <c:pt idx="238">
                  <c:v>69.745536000000001</c:v>
                </c:pt>
                <c:pt idx="239">
                  <c:v>67.924223999999995</c:v>
                </c:pt>
                <c:pt idx="240">
                  <c:v>72.316800000000001</c:v>
                </c:pt>
                <c:pt idx="241">
                  <c:v>156.15072000000001</c:v>
                </c:pt>
                <c:pt idx="242">
                  <c:v>160.49664000000001</c:v>
                </c:pt>
                <c:pt idx="243">
                  <c:v>144.553248</c:v>
                </c:pt>
                <c:pt idx="244">
                  <c:v>276.81263999999999</c:v>
                </c:pt>
                <c:pt idx="245">
                  <c:v>233.71891199999999</c:v>
                </c:pt>
                <c:pt idx="246">
                  <c:v>251.63568000000001</c:v>
                </c:pt>
                <c:pt idx="247">
                  <c:v>187.06464</c:v>
                </c:pt>
                <c:pt idx="248">
                  <c:v>130.384512</c:v>
                </c:pt>
                <c:pt idx="249">
                  <c:v>76.075199999999981</c:v>
                </c:pt>
                <c:pt idx="250">
                  <c:v>58.978368000000003</c:v>
                </c:pt>
                <c:pt idx="251">
                  <c:v>61.710336000000012</c:v>
                </c:pt>
                <c:pt idx="252">
                  <c:v>68.947199999999995</c:v>
                </c:pt>
                <c:pt idx="253">
                  <c:v>170.131968</c:v>
                </c:pt>
                <c:pt idx="254">
                  <c:v>251.2944</c:v>
                </c:pt>
                <c:pt idx="255">
                  <c:v>210.70972800000001</c:v>
                </c:pt>
                <c:pt idx="256">
                  <c:v>231.708384</c:v>
                </c:pt>
                <c:pt idx="257">
                  <c:v>242.5248</c:v>
                </c:pt>
                <c:pt idx="258">
                  <c:v>626.90630399999998</c:v>
                </c:pt>
                <c:pt idx="259">
                  <c:v>183.30624</c:v>
                </c:pt>
                <c:pt idx="260">
                  <c:v>170.93548799999999</c:v>
                </c:pt>
                <c:pt idx="261">
                  <c:v>92.845439999999982</c:v>
                </c:pt>
                <c:pt idx="262">
                  <c:v>77.352191999999974</c:v>
                </c:pt>
                <c:pt idx="263">
                  <c:v>80.110944000000003</c:v>
                </c:pt>
                <c:pt idx="264">
                  <c:v>71.072639999999978</c:v>
                </c:pt>
                <c:pt idx="265">
                  <c:v>113.10883200000001</c:v>
                </c:pt>
                <c:pt idx="266">
                  <c:v>111.32640000000001</c:v>
                </c:pt>
                <c:pt idx="267">
                  <c:v>179.69385600000001</c:v>
                </c:pt>
                <c:pt idx="268">
                  <c:v>202.00492800000001</c:v>
                </c:pt>
                <c:pt idx="269">
                  <c:v>162.860544</c:v>
                </c:pt>
                <c:pt idx="270">
                  <c:v>256.4300159999998</c:v>
                </c:pt>
                <c:pt idx="271">
                  <c:v>212.18111999999999</c:v>
                </c:pt>
                <c:pt idx="272">
                  <c:v>117.153216</c:v>
                </c:pt>
                <c:pt idx="273">
                  <c:v>77.293440000000004</c:v>
                </c:pt>
                <c:pt idx="274">
                  <c:v>62.969184000000013</c:v>
                </c:pt>
                <c:pt idx="275">
                  <c:v>68.21884799999998</c:v>
                </c:pt>
                <c:pt idx="276">
                  <c:v>69.491519999999994</c:v>
                </c:pt>
                <c:pt idx="277">
                  <c:v>101.216736</c:v>
                </c:pt>
                <c:pt idx="278">
                  <c:v>108.57888</c:v>
                </c:pt>
                <c:pt idx="279">
                  <c:v>140.374944</c:v>
                </c:pt>
                <c:pt idx="280">
                  <c:v>239.98464000000001</c:v>
                </c:pt>
                <c:pt idx="281">
                  <c:v>419.97311999999982</c:v>
                </c:pt>
                <c:pt idx="282">
                  <c:v>517.57401600000003</c:v>
                </c:pt>
                <c:pt idx="283">
                  <c:v>469.0224</c:v>
                </c:pt>
                <c:pt idx="284">
                  <c:v>192.65731199999999</c:v>
                </c:pt>
                <c:pt idx="285">
                  <c:v>88.127999999999986</c:v>
                </c:pt>
                <c:pt idx="286">
                  <c:v>74.888064</c:v>
                </c:pt>
                <c:pt idx="287">
                  <c:v>70.388351999999969</c:v>
                </c:pt>
                <c:pt idx="288">
                  <c:v>109.20095999999999</c:v>
                </c:pt>
                <c:pt idx="289">
                  <c:v>172.64966399999989</c:v>
                </c:pt>
                <c:pt idx="290">
                  <c:v>327.4991999999998</c:v>
                </c:pt>
                <c:pt idx="291">
                  <c:v>395.97465599999992</c:v>
                </c:pt>
                <c:pt idx="292">
                  <c:v>566.16019199999982</c:v>
                </c:pt>
                <c:pt idx="293">
                  <c:v>696.68121599999972</c:v>
                </c:pt>
                <c:pt idx="294">
                  <c:v>703.85673599999996</c:v>
                </c:pt>
                <c:pt idx="295">
                  <c:v>447.66431999999992</c:v>
                </c:pt>
                <c:pt idx="296">
                  <c:v>185.18457599999999</c:v>
                </c:pt>
                <c:pt idx="297">
                  <c:v>104.61312</c:v>
                </c:pt>
                <c:pt idx="298">
                  <c:v>88.11936</c:v>
                </c:pt>
                <c:pt idx="299">
                  <c:v>83.619647999999998</c:v>
                </c:pt>
                <c:pt idx="300">
                  <c:v>89.242559999999997</c:v>
                </c:pt>
                <c:pt idx="301">
                  <c:v>99.743616000000003</c:v>
                </c:pt>
                <c:pt idx="302">
                  <c:v>136.44288</c:v>
                </c:pt>
                <c:pt idx="303">
                  <c:v>186.97910400000001</c:v>
                </c:pt>
                <c:pt idx="304">
                  <c:v>275.419872</c:v>
                </c:pt>
                <c:pt idx="305">
                  <c:v>241.484544</c:v>
                </c:pt>
                <c:pt idx="306">
                  <c:v>438.96297600000003</c:v>
                </c:pt>
                <c:pt idx="307">
                  <c:v>399.09023999999982</c:v>
                </c:pt>
                <c:pt idx="308">
                  <c:v>154.249056</c:v>
                </c:pt>
                <c:pt idx="309">
                  <c:v>95.126399999999975</c:v>
                </c:pt>
                <c:pt idx="310">
                  <c:v>76.816512000000003</c:v>
                </c:pt>
                <c:pt idx="311">
                  <c:v>90.181727999999978</c:v>
                </c:pt>
                <c:pt idx="312">
                  <c:v>107.8272</c:v>
                </c:pt>
                <c:pt idx="313">
                  <c:v>124.759872</c:v>
                </c:pt>
                <c:pt idx="314">
                  <c:v>185.12064000000001</c:v>
                </c:pt>
                <c:pt idx="315">
                  <c:v>257.50137599999982</c:v>
                </c:pt>
                <c:pt idx="316">
                  <c:v>379.90425599999992</c:v>
                </c:pt>
                <c:pt idx="317">
                  <c:v>469.17964799999999</c:v>
                </c:pt>
                <c:pt idx="318">
                  <c:v>554.26809600000001</c:v>
                </c:pt>
                <c:pt idx="319">
                  <c:v>437.71104000000003</c:v>
                </c:pt>
                <c:pt idx="320">
                  <c:v>154.49011200000001</c:v>
                </c:pt>
                <c:pt idx="321">
                  <c:v>97.718400000000003</c:v>
                </c:pt>
                <c:pt idx="322">
                  <c:v>89.297855999999996</c:v>
                </c:pt>
                <c:pt idx="323">
                  <c:v>88.976447999999976</c:v>
                </c:pt>
                <c:pt idx="324">
                  <c:v>88.464960000000005</c:v>
                </c:pt>
                <c:pt idx="325">
                  <c:v>123.34032000000001</c:v>
                </c:pt>
                <c:pt idx="326">
                  <c:v>128.01888</c:v>
                </c:pt>
                <c:pt idx="327">
                  <c:v>133.009344</c:v>
                </c:pt>
                <c:pt idx="328">
                  <c:v>218.26281599999999</c:v>
                </c:pt>
                <c:pt idx="329">
                  <c:v>360.70272</c:v>
                </c:pt>
                <c:pt idx="330">
                  <c:v>266.55436800000001</c:v>
                </c:pt>
                <c:pt idx="331">
                  <c:v>141.75648000000001</c:v>
                </c:pt>
                <c:pt idx="332">
                  <c:v>112.251744</c:v>
                </c:pt>
                <c:pt idx="333">
                  <c:v>83.229119999999995</c:v>
                </c:pt>
                <c:pt idx="334">
                  <c:v>76.816512000000003</c:v>
                </c:pt>
                <c:pt idx="335">
                  <c:v>86.137343999999999</c:v>
                </c:pt>
                <c:pt idx="336">
                  <c:v>106.22016000000001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D6-9745-AB98-54700DBC236B}"/>
            </c:ext>
          </c:extLst>
        </c:ser>
        <c:ser>
          <c:idx val="1"/>
          <c:order val="1"/>
          <c:tx>
            <c:strRef>
              <c:f>'Balsa ARMA vs. WEAP'!$I$1</c:f>
              <c:strCache>
                <c:ptCount val="1"/>
                <c:pt idx="0">
                  <c:v>Model</c:v>
                </c:pt>
              </c:strCache>
            </c:strRef>
          </c:tx>
          <c:marker>
            <c:symbol val="none"/>
          </c:marker>
          <c:xVal>
            <c:numRef>
              <c:f>'Balsa ARMA vs. WEAP'!$G$2:$G$338</c:f>
              <c:numCache>
                <c:formatCode>m/d/yyyy</c:formatCode>
                <c:ptCount val="337"/>
                <c:pt idx="0">
                  <c:v>25447</c:v>
                </c:pt>
                <c:pt idx="1">
                  <c:v>25477</c:v>
                </c:pt>
                <c:pt idx="2">
                  <c:v>25508</c:v>
                </c:pt>
                <c:pt idx="3">
                  <c:v>25538</c:v>
                </c:pt>
                <c:pt idx="4">
                  <c:v>25569</c:v>
                </c:pt>
                <c:pt idx="5">
                  <c:v>25600</c:v>
                </c:pt>
                <c:pt idx="6">
                  <c:v>25628</c:v>
                </c:pt>
                <c:pt idx="7">
                  <c:v>25659</c:v>
                </c:pt>
                <c:pt idx="8">
                  <c:v>25689</c:v>
                </c:pt>
                <c:pt idx="9">
                  <c:v>25720</c:v>
                </c:pt>
                <c:pt idx="10">
                  <c:v>25750</c:v>
                </c:pt>
                <c:pt idx="11">
                  <c:v>25781</c:v>
                </c:pt>
                <c:pt idx="12">
                  <c:v>25812</c:v>
                </c:pt>
                <c:pt idx="13">
                  <c:v>25842</c:v>
                </c:pt>
                <c:pt idx="14">
                  <c:v>25873</c:v>
                </c:pt>
                <c:pt idx="15">
                  <c:v>25903</c:v>
                </c:pt>
                <c:pt idx="16">
                  <c:v>25934</c:v>
                </c:pt>
                <c:pt idx="17">
                  <c:v>25965</c:v>
                </c:pt>
                <c:pt idx="18">
                  <c:v>25993</c:v>
                </c:pt>
                <c:pt idx="19">
                  <c:v>26024</c:v>
                </c:pt>
                <c:pt idx="20">
                  <c:v>26054</c:v>
                </c:pt>
                <c:pt idx="21">
                  <c:v>26085</c:v>
                </c:pt>
                <c:pt idx="22">
                  <c:v>26115</c:v>
                </c:pt>
                <c:pt idx="23">
                  <c:v>26146</c:v>
                </c:pt>
                <c:pt idx="24">
                  <c:v>26177</c:v>
                </c:pt>
                <c:pt idx="25">
                  <c:v>26207</c:v>
                </c:pt>
                <c:pt idx="26">
                  <c:v>26238</c:v>
                </c:pt>
                <c:pt idx="27">
                  <c:v>26268</c:v>
                </c:pt>
                <c:pt idx="28">
                  <c:v>26299</c:v>
                </c:pt>
                <c:pt idx="29">
                  <c:v>26330</c:v>
                </c:pt>
                <c:pt idx="30">
                  <c:v>26359</c:v>
                </c:pt>
                <c:pt idx="31">
                  <c:v>26390</c:v>
                </c:pt>
                <c:pt idx="32">
                  <c:v>26420</c:v>
                </c:pt>
                <c:pt idx="33">
                  <c:v>26451</c:v>
                </c:pt>
                <c:pt idx="34">
                  <c:v>26481</c:v>
                </c:pt>
                <c:pt idx="35">
                  <c:v>26512</c:v>
                </c:pt>
                <c:pt idx="36">
                  <c:v>26543</c:v>
                </c:pt>
                <c:pt idx="37">
                  <c:v>26573</c:v>
                </c:pt>
                <c:pt idx="38">
                  <c:v>26604</c:v>
                </c:pt>
                <c:pt idx="39">
                  <c:v>26634</c:v>
                </c:pt>
                <c:pt idx="40">
                  <c:v>26665</c:v>
                </c:pt>
                <c:pt idx="41">
                  <c:v>26696</c:v>
                </c:pt>
                <c:pt idx="42">
                  <c:v>26724</c:v>
                </c:pt>
                <c:pt idx="43">
                  <c:v>26755</c:v>
                </c:pt>
                <c:pt idx="44">
                  <c:v>26785</c:v>
                </c:pt>
                <c:pt idx="45">
                  <c:v>26816</c:v>
                </c:pt>
                <c:pt idx="46">
                  <c:v>26846</c:v>
                </c:pt>
                <c:pt idx="47">
                  <c:v>26877</c:v>
                </c:pt>
                <c:pt idx="48">
                  <c:v>26908</c:v>
                </c:pt>
                <c:pt idx="49">
                  <c:v>26938</c:v>
                </c:pt>
                <c:pt idx="50">
                  <c:v>26969</c:v>
                </c:pt>
                <c:pt idx="51">
                  <c:v>26999</c:v>
                </c:pt>
                <c:pt idx="52">
                  <c:v>27030</c:v>
                </c:pt>
                <c:pt idx="53">
                  <c:v>27061</c:v>
                </c:pt>
                <c:pt idx="54">
                  <c:v>27089</c:v>
                </c:pt>
                <c:pt idx="55">
                  <c:v>27120</c:v>
                </c:pt>
                <c:pt idx="56">
                  <c:v>27150</c:v>
                </c:pt>
                <c:pt idx="57">
                  <c:v>27181</c:v>
                </c:pt>
                <c:pt idx="58">
                  <c:v>27211</c:v>
                </c:pt>
                <c:pt idx="59">
                  <c:v>27242</c:v>
                </c:pt>
                <c:pt idx="60">
                  <c:v>27273</c:v>
                </c:pt>
                <c:pt idx="61">
                  <c:v>27303</c:v>
                </c:pt>
                <c:pt idx="62">
                  <c:v>27334</c:v>
                </c:pt>
                <c:pt idx="63">
                  <c:v>27364</c:v>
                </c:pt>
                <c:pt idx="64">
                  <c:v>27395</c:v>
                </c:pt>
                <c:pt idx="65">
                  <c:v>27426</c:v>
                </c:pt>
                <c:pt idx="66">
                  <c:v>27454</c:v>
                </c:pt>
                <c:pt idx="67">
                  <c:v>27485</c:v>
                </c:pt>
                <c:pt idx="68">
                  <c:v>27515</c:v>
                </c:pt>
                <c:pt idx="69">
                  <c:v>27546</c:v>
                </c:pt>
                <c:pt idx="70">
                  <c:v>27576</c:v>
                </c:pt>
                <c:pt idx="71">
                  <c:v>27607</c:v>
                </c:pt>
                <c:pt idx="72">
                  <c:v>27638</c:v>
                </c:pt>
                <c:pt idx="73">
                  <c:v>27668</c:v>
                </c:pt>
                <c:pt idx="74">
                  <c:v>27699</c:v>
                </c:pt>
                <c:pt idx="75">
                  <c:v>27729</c:v>
                </c:pt>
                <c:pt idx="76">
                  <c:v>27760</c:v>
                </c:pt>
                <c:pt idx="77">
                  <c:v>27791</c:v>
                </c:pt>
                <c:pt idx="78">
                  <c:v>27820</c:v>
                </c:pt>
                <c:pt idx="79">
                  <c:v>27851</c:v>
                </c:pt>
                <c:pt idx="80">
                  <c:v>27881</c:v>
                </c:pt>
                <c:pt idx="81">
                  <c:v>27912</c:v>
                </c:pt>
                <c:pt idx="82">
                  <c:v>27942</c:v>
                </c:pt>
                <c:pt idx="83">
                  <c:v>27973</c:v>
                </c:pt>
                <c:pt idx="84">
                  <c:v>28004</c:v>
                </c:pt>
                <c:pt idx="85">
                  <c:v>28034</c:v>
                </c:pt>
                <c:pt idx="86">
                  <c:v>28065</c:v>
                </c:pt>
                <c:pt idx="87">
                  <c:v>28095</c:v>
                </c:pt>
                <c:pt idx="88">
                  <c:v>28126</c:v>
                </c:pt>
                <c:pt idx="89">
                  <c:v>28157</c:v>
                </c:pt>
                <c:pt idx="90">
                  <c:v>28185</c:v>
                </c:pt>
                <c:pt idx="91">
                  <c:v>28216</c:v>
                </c:pt>
                <c:pt idx="92">
                  <c:v>28246</c:v>
                </c:pt>
                <c:pt idx="93">
                  <c:v>28277</c:v>
                </c:pt>
                <c:pt idx="94">
                  <c:v>28307</c:v>
                </c:pt>
                <c:pt idx="95">
                  <c:v>28338</c:v>
                </c:pt>
                <c:pt idx="96">
                  <c:v>28369</c:v>
                </c:pt>
                <c:pt idx="97">
                  <c:v>28399</c:v>
                </c:pt>
                <c:pt idx="98">
                  <c:v>28430</c:v>
                </c:pt>
                <c:pt idx="99">
                  <c:v>28460</c:v>
                </c:pt>
                <c:pt idx="100">
                  <c:v>28491</c:v>
                </c:pt>
                <c:pt idx="101">
                  <c:v>28522</c:v>
                </c:pt>
                <c:pt idx="102">
                  <c:v>28550</c:v>
                </c:pt>
                <c:pt idx="103">
                  <c:v>28581</c:v>
                </c:pt>
                <c:pt idx="104">
                  <c:v>28611</c:v>
                </c:pt>
                <c:pt idx="105">
                  <c:v>28642</c:v>
                </c:pt>
                <c:pt idx="106">
                  <c:v>28672</c:v>
                </c:pt>
                <c:pt idx="107">
                  <c:v>28703</c:v>
                </c:pt>
                <c:pt idx="108">
                  <c:v>28734</c:v>
                </c:pt>
                <c:pt idx="109">
                  <c:v>28764</c:v>
                </c:pt>
                <c:pt idx="110">
                  <c:v>28795</c:v>
                </c:pt>
                <c:pt idx="111">
                  <c:v>28825</c:v>
                </c:pt>
                <c:pt idx="112">
                  <c:v>28856</c:v>
                </c:pt>
                <c:pt idx="113">
                  <c:v>28887</c:v>
                </c:pt>
                <c:pt idx="114">
                  <c:v>28915</c:v>
                </c:pt>
                <c:pt idx="115">
                  <c:v>28946</c:v>
                </c:pt>
                <c:pt idx="116">
                  <c:v>28976</c:v>
                </c:pt>
                <c:pt idx="117">
                  <c:v>29007</c:v>
                </c:pt>
                <c:pt idx="118">
                  <c:v>29037</c:v>
                </c:pt>
                <c:pt idx="119">
                  <c:v>29068</c:v>
                </c:pt>
                <c:pt idx="120">
                  <c:v>29099</c:v>
                </c:pt>
                <c:pt idx="121">
                  <c:v>29129</c:v>
                </c:pt>
                <c:pt idx="122">
                  <c:v>29160</c:v>
                </c:pt>
                <c:pt idx="123">
                  <c:v>29190</c:v>
                </c:pt>
                <c:pt idx="124">
                  <c:v>29221</c:v>
                </c:pt>
                <c:pt idx="125">
                  <c:v>29252</c:v>
                </c:pt>
                <c:pt idx="126">
                  <c:v>29281</c:v>
                </c:pt>
                <c:pt idx="127">
                  <c:v>29312</c:v>
                </c:pt>
                <c:pt idx="128">
                  <c:v>29342</c:v>
                </c:pt>
                <c:pt idx="129">
                  <c:v>29373</c:v>
                </c:pt>
                <c:pt idx="130">
                  <c:v>29403</c:v>
                </c:pt>
                <c:pt idx="131">
                  <c:v>29434</c:v>
                </c:pt>
                <c:pt idx="132">
                  <c:v>29465</c:v>
                </c:pt>
                <c:pt idx="133">
                  <c:v>29495</c:v>
                </c:pt>
                <c:pt idx="134">
                  <c:v>29526</c:v>
                </c:pt>
                <c:pt idx="135">
                  <c:v>29556</c:v>
                </c:pt>
                <c:pt idx="136">
                  <c:v>29587</c:v>
                </c:pt>
                <c:pt idx="137">
                  <c:v>29618</c:v>
                </c:pt>
                <c:pt idx="138">
                  <c:v>29646</c:v>
                </c:pt>
                <c:pt idx="139">
                  <c:v>29677</c:v>
                </c:pt>
                <c:pt idx="140">
                  <c:v>29707</c:v>
                </c:pt>
                <c:pt idx="141">
                  <c:v>29738</c:v>
                </c:pt>
                <c:pt idx="142">
                  <c:v>29768</c:v>
                </c:pt>
                <c:pt idx="143">
                  <c:v>29799</c:v>
                </c:pt>
                <c:pt idx="144">
                  <c:v>29830</c:v>
                </c:pt>
                <c:pt idx="145">
                  <c:v>29860</c:v>
                </c:pt>
                <c:pt idx="146">
                  <c:v>29891</c:v>
                </c:pt>
                <c:pt idx="147">
                  <c:v>29921</c:v>
                </c:pt>
                <c:pt idx="148">
                  <c:v>29952</c:v>
                </c:pt>
                <c:pt idx="149">
                  <c:v>29983</c:v>
                </c:pt>
                <c:pt idx="150">
                  <c:v>30011</c:v>
                </c:pt>
                <c:pt idx="151">
                  <c:v>30042</c:v>
                </c:pt>
                <c:pt idx="152">
                  <c:v>30072</c:v>
                </c:pt>
                <c:pt idx="153">
                  <c:v>30103</c:v>
                </c:pt>
                <c:pt idx="154">
                  <c:v>30133</c:v>
                </c:pt>
                <c:pt idx="155">
                  <c:v>30164</c:v>
                </c:pt>
                <c:pt idx="156">
                  <c:v>30195</c:v>
                </c:pt>
                <c:pt idx="157">
                  <c:v>30225</c:v>
                </c:pt>
                <c:pt idx="158">
                  <c:v>30256</c:v>
                </c:pt>
                <c:pt idx="159">
                  <c:v>30286</c:v>
                </c:pt>
                <c:pt idx="160">
                  <c:v>30317</c:v>
                </c:pt>
                <c:pt idx="161">
                  <c:v>30348</c:v>
                </c:pt>
                <c:pt idx="162">
                  <c:v>30376</c:v>
                </c:pt>
                <c:pt idx="163">
                  <c:v>30407</c:v>
                </c:pt>
                <c:pt idx="164">
                  <c:v>30437</c:v>
                </c:pt>
                <c:pt idx="165">
                  <c:v>30468</c:v>
                </c:pt>
                <c:pt idx="166">
                  <c:v>30498</c:v>
                </c:pt>
                <c:pt idx="167">
                  <c:v>30529</c:v>
                </c:pt>
                <c:pt idx="168">
                  <c:v>30560</c:v>
                </c:pt>
                <c:pt idx="169">
                  <c:v>30590</c:v>
                </c:pt>
                <c:pt idx="170">
                  <c:v>30621</c:v>
                </c:pt>
                <c:pt idx="171">
                  <c:v>30651</c:v>
                </c:pt>
                <c:pt idx="172">
                  <c:v>30682</c:v>
                </c:pt>
                <c:pt idx="173">
                  <c:v>30713</c:v>
                </c:pt>
                <c:pt idx="174">
                  <c:v>30742</c:v>
                </c:pt>
                <c:pt idx="175">
                  <c:v>30773</c:v>
                </c:pt>
                <c:pt idx="176">
                  <c:v>30803</c:v>
                </c:pt>
                <c:pt idx="177">
                  <c:v>30834</c:v>
                </c:pt>
                <c:pt idx="178">
                  <c:v>30864</c:v>
                </c:pt>
                <c:pt idx="179">
                  <c:v>30895</c:v>
                </c:pt>
                <c:pt idx="180">
                  <c:v>30926</c:v>
                </c:pt>
                <c:pt idx="181">
                  <c:v>30956</c:v>
                </c:pt>
                <c:pt idx="182">
                  <c:v>30987</c:v>
                </c:pt>
                <c:pt idx="183">
                  <c:v>31017</c:v>
                </c:pt>
                <c:pt idx="184">
                  <c:v>31048</c:v>
                </c:pt>
                <c:pt idx="185">
                  <c:v>31079</c:v>
                </c:pt>
                <c:pt idx="186">
                  <c:v>31107</c:v>
                </c:pt>
                <c:pt idx="187">
                  <c:v>31138</c:v>
                </c:pt>
                <c:pt idx="188">
                  <c:v>31168</c:v>
                </c:pt>
                <c:pt idx="189">
                  <c:v>31199</c:v>
                </c:pt>
                <c:pt idx="190">
                  <c:v>31229</c:v>
                </c:pt>
                <c:pt idx="191">
                  <c:v>31260</c:v>
                </c:pt>
                <c:pt idx="192">
                  <c:v>31291</c:v>
                </c:pt>
                <c:pt idx="193">
                  <c:v>31321</c:v>
                </c:pt>
                <c:pt idx="194">
                  <c:v>31352</c:v>
                </c:pt>
                <c:pt idx="195">
                  <c:v>31382</c:v>
                </c:pt>
                <c:pt idx="196">
                  <c:v>31413</c:v>
                </c:pt>
                <c:pt idx="197">
                  <c:v>31444</c:v>
                </c:pt>
                <c:pt idx="198">
                  <c:v>31472</c:v>
                </c:pt>
                <c:pt idx="199">
                  <c:v>31503</c:v>
                </c:pt>
                <c:pt idx="200">
                  <c:v>31533</c:v>
                </c:pt>
                <c:pt idx="201">
                  <c:v>31564</c:v>
                </c:pt>
                <c:pt idx="202">
                  <c:v>31594</c:v>
                </c:pt>
                <c:pt idx="203">
                  <c:v>31625</c:v>
                </c:pt>
                <c:pt idx="204">
                  <c:v>31656</c:v>
                </c:pt>
                <c:pt idx="205">
                  <c:v>31686</c:v>
                </c:pt>
                <c:pt idx="206">
                  <c:v>31717</c:v>
                </c:pt>
                <c:pt idx="207">
                  <c:v>31747</c:v>
                </c:pt>
                <c:pt idx="208">
                  <c:v>31778</c:v>
                </c:pt>
                <c:pt idx="209">
                  <c:v>31809</c:v>
                </c:pt>
                <c:pt idx="210">
                  <c:v>31837</c:v>
                </c:pt>
                <c:pt idx="211">
                  <c:v>31868</c:v>
                </c:pt>
                <c:pt idx="212">
                  <c:v>31898</c:v>
                </c:pt>
                <c:pt idx="213">
                  <c:v>31929</c:v>
                </c:pt>
                <c:pt idx="214">
                  <c:v>31959</c:v>
                </c:pt>
                <c:pt idx="215">
                  <c:v>31990</c:v>
                </c:pt>
                <c:pt idx="216">
                  <c:v>32021</c:v>
                </c:pt>
                <c:pt idx="217">
                  <c:v>32051</c:v>
                </c:pt>
                <c:pt idx="218">
                  <c:v>32082</c:v>
                </c:pt>
                <c:pt idx="219">
                  <c:v>32112</c:v>
                </c:pt>
                <c:pt idx="220">
                  <c:v>32143</c:v>
                </c:pt>
                <c:pt idx="221">
                  <c:v>32174</c:v>
                </c:pt>
                <c:pt idx="222">
                  <c:v>32203</c:v>
                </c:pt>
                <c:pt idx="223">
                  <c:v>32234</c:v>
                </c:pt>
                <c:pt idx="224">
                  <c:v>32264</c:v>
                </c:pt>
                <c:pt idx="225">
                  <c:v>32295</c:v>
                </c:pt>
                <c:pt idx="226">
                  <c:v>32325</c:v>
                </c:pt>
                <c:pt idx="227">
                  <c:v>32356</c:v>
                </c:pt>
                <c:pt idx="228">
                  <c:v>32387</c:v>
                </c:pt>
                <c:pt idx="229">
                  <c:v>32417</c:v>
                </c:pt>
                <c:pt idx="230">
                  <c:v>32448</c:v>
                </c:pt>
                <c:pt idx="231">
                  <c:v>32478</c:v>
                </c:pt>
                <c:pt idx="232">
                  <c:v>32509</c:v>
                </c:pt>
                <c:pt idx="233">
                  <c:v>32540</c:v>
                </c:pt>
                <c:pt idx="234">
                  <c:v>32568</c:v>
                </c:pt>
                <c:pt idx="235">
                  <c:v>32599</c:v>
                </c:pt>
                <c:pt idx="236">
                  <c:v>32629</c:v>
                </c:pt>
                <c:pt idx="237">
                  <c:v>32660</c:v>
                </c:pt>
                <c:pt idx="238">
                  <c:v>32690</c:v>
                </c:pt>
                <c:pt idx="239">
                  <c:v>32721</c:v>
                </c:pt>
                <c:pt idx="240">
                  <c:v>32752</c:v>
                </c:pt>
                <c:pt idx="241">
                  <c:v>32782</c:v>
                </c:pt>
                <c:pt idx="242">
                  <c:v>32813</c:v>
                </c:pt>
                <c:pt idx="243">
                  <c:v>32843</c:v>
                </c:pt>
                <c:pt idx="244">
                  <c:v>32874</c:v>
                </c:pt>
                <c:pt idx="245">
                  <c:v>32905</c:v>
                </c:pt>
                <c:pt idx="246">
                  <c:v>32933</c:v>
                </c:pt>
                <c:pt idx="247">
                  <c:v>32964</c:v>
                </c:pt>
                <c:pt idx="248">
                  <c:v>32994</c:v>
                </c:pt>
                <c:pt idx="249">
                  <c:v>33025</c:v>
                </c:pt>
                <c:pt idx="250">
                  <c:v>33055</c:v>
                </c:pt>
                <c:pt idx="251">
                  <c:v>33086</c:v>
                </c:pt>
                <c:pt idx="252">
                  <c:v>33117</c:v>
                </c:pt>
                <c:pt idx="253">
                  <c:v>33147</c:v>
                </c:pt>
                <c:pt idx="254">
                  <c:v>33178</c:v>
                </c:pt>
                <c:pt idx="255">
                  <c:v>33208</c:v>
                </c:pt>
                <c:pt idx="256">
                  <c:v>33239</c:v>
                </c:pt>
                <c:pt idx="257">
                  <c:v>33270</c:v>
                </c:pt>
                <c:pt idx="258">
                  <c:v>33298</c:v>
                </c:pt>
                <c:pt idx="259">
                  <c:v>33329</c:v>
                </c:pt>
                <c:pt idx="260">
                  <c:v>33359</c:v>
                </c:pt>
                <c:pt idx="261">
                  <c:v>33390</c:v>
                </c:pt>
                <c:pt idx="262">
                  <c:v>33420</c:v>
                </c:pt>
                <c:pt idx="263">
                  <c:v>33451</c:v>
                </c:pt>
                <c:pt idx="264">
                  <c:v>33482</c:v>
                </c:pt>
                <c:pt idx="265">
                  <c:v>33512</c:v>
                </c:pt>
                <c:pt idx="266">
                  <c:v>33543</c:v>
                </c:pt>
                <c:pt idx="267">
                  <c:v>33573</c:v>
                </c:pt>
                <c:pt idx="268">
                  <c:v>33604</c:v>
                </c:pt>
                <c:pt idx="269">
                  <c:v>33635</c:v>
                </c:pt>
                <c:pt idx="270">
                  <c:v>33664</c:v>
                </c:pt>
                <c:pt idx="271">
                  <c:v>33695</c:v>
                </c:pt>
                <c:pt idx="272">
                  <c:v>33725</c:v>
                </c:pt>
                <c:pt idx="273">
                  <c:v>33756</c:v>
                </c:pt>
                <c:pt idx="274">
                  <c:v>33786</c:v>
                </c:pt>
                <c:pt idx="275">
                  <c:v>33817</c:v>
                </c:pt>
                <c:pt idx="276">
                  <c:v>33848</c:v>
                </c:pt>
                <c:pt idx="277">
                  <c:v>33878</c:v>
                </c:pt>
                <c:pt idx="278">
                  <c:v>33909</c:v>
                </c:pt>
                <c:pt idx="279">
                  <c:v>33939</c:v>
                </c:pt>
                <c:pt idx="280">
                  <c:v>33970</c:v>
                </c:pt>
                <c:pt idx="281">
                  <c:v>34001</c:v>
                </c:pt>
                <c:pt idx="282">
                  <c:v>34029</c:v>
                </c:pt>
                <c:pt idx="283">
                  <c:v>34060</c:v>
                </c:pt>
                <c:pt idx="284">
                  <c:v>34090</c:v>
                </c:pt>
                <c:pt idx="285">
                  <c:v>34121</c:v>
                </c:pt>
                <c:pt idx="286">
                  <c:v>34151</c:v>
                </c:pt>
                <c:pt idx="287">
                  <c:v>34182</c:v>
                </c:pt>
                <c:pt idx="288">
                  <c:v>34213</c:v>
                </c:pt>
                <c:pt idx="289">
                  <c:v>34243</c:v>
                </c:pt>
                <c:pt idx="290">
                  <c:v>34274</c:v>
                </c:pt>
                <c:pt idx="291">
                  <c:v>34304</c:v>
                </c:pt>
                <c:pt idx="292">
                  <c:v>34335</c:v>
                </c:pt>
                <c:pt idx="293">
                  <c:v>34366</c:v>
                </c:pt>
                <c:pt idx="294">
                  <c:v>34394</c:v>
                </c:pt>
                <c:pt idx="295">
                  <c:v>34425</c:v>
                </c:pt>
                <c:pt idx="296">
                  <c:v>34455</c:v>
                </c:pt>
                <c:pt idx="297">
                  <c:v>34486</c:v>
                </c:pt>
                <c:pt idx="298">
                  <c:v>34516</c:v>
                </c:pt>
                <c:pt idx="299">
                  <c:v>34547</c:v>
                </c:pt>
                <c:pt idx="300">
                  <c:v>34578</c:v>
                </c:pt>
                <c:pt idx="301">
                  <c:v>34608</c:v>
                </c:pt>
                <c:pt idx="302">
                  <c:v>34639</c:v>
                </c:pt>
                <c:pt idx="303">
                  <c:v>34669</c:v>
                </c:pt>
                <c:pt idx="304">
                  <c:v>34700</c:v>
                </c:pt>
                <c:pt idx="305">
                  <c:v>34731</c:v>
                </c:pt>
                <c:pt idx="306">
                  <c:v>34759</c:v>
                </c:pt>
                <c:pt idx="307">
                  <c:v>34790</c:v>
                </c:pt>
                <c:pt idx="308">
                  <c:v>34820</c:v>
                </c:pt>
                <c:pt idx="309">
                  <c:v>34851</c:v>
                </c:pt>
                <c:pt idx="310">
                  <c:v>34881</c:v>
                </c:pt>
                <c:pt idx="311">
                  <c:v>34912</c:v>
                </c:pt>
                <c:pt idx="312">
                  <c:v>34943</c:v>
                </c:pt>
                <c:pt idx="313">
                  <c:v>34973</c:v>
                </c:pt>
                <c:pt idx="314">
                  <c:v>35004</c:v>
                </c:pt>
                <c:pt idx="315">
                  <c:v>35034</c:v>
                </c:pt>
                <c:pt idx="316">
                  <c:v>35065</c:v>
                </c:pt>
                <c:pt idx="317">
                  <c:v>35096</c:v>
                </c:pt>
                <c:pt idx="318">
                  <c:v>35125</c:v>
                </c:pt>
                <c:pt idx="319">
                  <c:v>35156</c:v>
                </c:pt>
                <c:pt idx="320">
                  <c:v>35186</c:v>
                </c:pt>
                <c:pt idx="321">
                  <c:v>35217</c:v>
                </c:pt>
                <c:pt idx="322">
                  <c:v>35247</c:v>
                </c:pt>
                <c:pt idx="323">
                  <c:v>35278</c:v>
                </c:pt>
                <c:pt idx="324">
                  <c:v>35309</c:v>
                </c:pt>
                <c:pt idx="325">
                  <c:v>35339</c:v>
                </c:pt>
                <c:pt idx="326">
                  <c:v>35370</c:v>
                </c:pt>
                <c:pt idx="327">
                  <c:v>35400</c:v>
                </c:pt>
                <c:pt idx="328">
                  <c:v>35431</c:v>
                </c:pt>
                <c:pt idx="329">
                  <c:v>35462</c:v>
                </c:pt>
                <c:pt idx="330">
                  <c:v>35490</c:v>
                </c:pt>
                <c:pt idx="331">
                  <c:v>35521</c:v>
                </c:pt>
                <c:pt idx="332">
                  <c:v>35551</c:v>
                </c:pt>
                <c:pt idx="333">
                  <c:v>35582</c:v>
                </c:pt>
                <c:pt idx="334">
                  <c:v>35612</c:v>
                </c:pt>
                <c:pt idx="335">
                  <c:v>35643</c:v>
                </c:pt>
                <c:pt idx="336">
                  <c:v>35674</c:v>
                </c:pt>
              </c:numCache>
            </c:numRef>
          </c:xVal>
          <c:yVal>
            <c:numRef>
              <c:f>'Balsa ARMA vs. WEAP'!$I$2:$I$338</c:f>
              <c:numCache>
                <c:formatCode>General</c:formatCode>
                <c:ptCount val="337"/>
                <c:pt idx="0">
                  <c:v>86.666606101594581</c:v>
                </c:pt>
                <c:pt idx="1">
                  <c:v>174.67381791177829</c:v>
                </c:pt>
                <c:pt idx="2">
                  <c:v>289.51453454217091</c:v>
                </c:pt>
                <c:pt idx="3">
                  <c:v>214.15730435174899</c:v>
                </c:pt>
                <c:pt idx="4">
                  <c:v>439.95001442805221</c:v>
                </c:pt>
                <c:pt idx="5">
                  <c:v>584.56504997856359</c:v>
                </c:pt>
                <c:pt idx="6">
                  <c:v>394.66474434586542</c:v>
                </c:pt>
                <c:pt idx="7">
                  <c:v>216.76278227787819</c:v>
                </c:pt>
                <c:pt idx="8">
                  <c:v>279.26440275036362</c:v>
                </c:pt>
                <c:pt idx="9">
                  <c:v>145.19474044360169</c:v>
                </c:pt>
                <c:pt idx="10">
                  <c:v>134.6916047166026</c:v>
                </c:pt>
                <c:pt idx="11">
                  <c:v>115.5387537951587</c:v>
                </c:pt>
                <c:pt idx="12">
                  <c:v>27.263469213649589</c:v>
                </c:pt>
                <c:pt idx="13">
                  <c:v>216.37338551735161</c:v>
                </c:pt>
                <c:pt idx="14">
                  <c:v>217.85704439182911</c:v>
                </c:pt>
                <c:pt idx="15">
                  <c:v>173.6180231093453</c:v>
                </c:pt>
                <c:pt idx="16">
                  <c:v>451.31133322616819</c:v>
                </c:pt>
                <c:pt idx="17">
                  <c:v>425.21154640524247</c:v>
                </c:pt>
                <c:pt idx="18">
                  <c:v>446.81319100263238</c:v>
                </c:pt>
                <c:pt idx="19">
                  <c:v>551.42022575684109</c:v>
                </c:pt>
                <c:pt idx="20">
                  <c:v>238.35823677850181</c:v>
                </c:pt>
                <c:pt idx="21">
                  <c:v>35.987501307129207</c:v>
                </c:pt>
                <c:pt idx="22">
                  <c:v>154.03495016072071</c:v>
                </c:pt>
                <c:pt idx="23">
                  <c:v>101.1201687711556</c:v>
                </c:pt>
                <c:pt idx="24">
                  <c:v>113.866641109314</c:v>
                </c:pt>
                <c:pt idx="25">
                  <c:v>228.54381571298251</c:v>
                </c:pt>
                <c:pt idx="26">
                  <c:v>131.80114633061851</c:v>
                </c:pt>
                <c:pt idx="27">
                  <c:v>258.4689091910185</c:v>
                </c:pt>
                <c:pt idx="28">
                  <c:v>458.73261940867388</c:v>
                </c:pt>
                <c:pt idx="29">
                  <c:v>307.73050006963712</c:v>
                </c:pt>
                <c:pt idx="30">
                  <c:v>488.65841816499977</c:v>
                </c:pt>
                <c:pt idx="31">
                  <c:v>536.66452206266626</c:v>
                </c:pt>
                <c:pt idx="32">
                  <c:v>172.61368914487991</c:v>
                </c:pt>
                <c:pt idx="33">
                  <c:v>73.241257775393294</c:v>
                </c:pt>
                <c:pt idx="34">
                  <c:v>161.17639696076341</c:v>
                </c:pt>
                <c:pt idx="35">
                  <c:v>29.21069299478085</c:v>
                </c:pt>
                <c:pt idx="36">
                  <c:v>74.930221469362806</c:v>
                </c:pt>
                <c:pt idx="37">
                  <c:v>177.88181724855411</c:v>
                </c:pt>
                <c:pt idx="38">
                  <c:v>143.02625777709241</c:v>
                </c:pt>
                <c:pt idx="39">
                  <c:v>320.57332989303433</c:v>
                </c:pt>
                <c:pt idx="40">
                  <c:v>362.19640531230959</c:v>
                </c:pt>
                <c:pt idx="41">
                  <c:v>372.91407828673698</c:v>
                </c:pt>
                <c:pt idx="42">
                  <c:v>603.76303796985383</c:v>
                </c:pt>
                <c:pt idx="43">
                  <c:v>417.91245492928408</c:v>
                </c:pt>
                <c:pt idx="44">
                  <c:v>270.43503775668847</c:v>
                </c:pt>
                <c:pt idx="45">
                  <c:v>210.57189647632549</c:v>
                </c:pt>
                <c:pt idx="46">
                  <c:v>83.212420600166098</c:v>
                </c:pt>
                <c:pt idx="47">
                  <c:v>12.24628868224425</c:v>
                </c:pt>
                <c:pt idx="48">
                  <c:v>99.032378026664759</c:v>
                </c:pt>
                <c:pt idx="49">
                  <c:v>128.83568292956639</c:v>
                </c:pt>
                <c:pt idx="50">
                  <c:v>193.56765628933761</c:v>
                </c:pt>
                <c:pt idx="51">
                  <c:v>296.25086019156572</c:v>
                </c:pt>
                <c:pt idx="52">
                  <c:v>335.69773398305608</c:v>
                </c:pt>
                <c:pt idx="53">
                  <c:v>540.36671579985784</c:v>
                </c:pt>
                <c:pt idx="54">
                  <c:v>746.43414197988352</c:v>
                </c:pt>
                <c:pt idx="55">
                  <c:v>418.27955857196241</c:v>
                </c:pt>
                <c:pt idx="56">
                  <c:v>271.8158651763377</c:v>
                </c:pt>
                <c:pt idx="57">
                  <c:v>100.79633268115759</c:v>
                </c:pt>
                <c:pt idx="58">
                  <c:v>7.3572311318924051</c:v>
                </c:pt>
                <c:pt idx="59">
                  <c:v>146.03319143361679</c:v>
                </c:pt>
                <c:pt idx="60">
                  <c:v>132.40692724390331</c:v>
                </c:pt>
                <c:pt idx="61">
                  <c:v>85.244878661863623</c:v>
                </c:pt>
                <c:pt idx="62">
                  <c:v>231.0588640851193</c:v>
                </c:pt>
                <c:pt idx="63">
                  <c:v>276.09526618746719</c:v>
                </c:pt>
                <c:pt idx="64">
                  <c:v>308.04012790977492</c:v>
                </c:pt>
                <c:pt idx="65">
                  <c:v>469.38153157124589</c:v>
                </c:pt>
                <c:pt idx="66">
                  <c:v>480.38232050482839</c:v>
                </c:pt>
                <c:pt idx="67">
                  <c:v>465.50680911568872</c:v>
                </c:pt>
                <c:pt idx="68">
                  <c:v>218.1292545000133</c:v>
                </c:pt>
                <c:pt idx="69">
                  <c:v>-13.896522204878149</c:v>
                </c:pt>
                <c:pt idx="70">
                  <c:v>40.048387164925828</c:v>
                </c:pt>
                <c:pt idx="71">
                  <c:v>120.3810139761287</c:v>
                </c:pt>
                <c:pt idx="72">
                  <c:v>-32.235859133372301</c:v>
                </c:pt>
                <c:pt idx="73">
                  <c:v>121.79516799862679</c:v>
                </c:pt>
                <c:pt idx="74">
                  <c:v>249.54053536970491</c:v>
                </c:pt>
                <c:pt idx="75">
                  <c:v>187.9767886850004</c:v>
                </c:pt>
                <c:pt idx="76">
                  <c:v>330.22421005203478</c:v>
                </c:pt>
                <c:pt idx="77">
                  <c:v>493.95612309705302</c:v>
                </c:pt>
                <c:pt idx="78">
                  <c:v>572.06490116680584</c:v>
                </c:pt>
                <c:pt idx="79">
                  <c:v>399.48284817395671</c:v>
                </c:pt>
                <c:pt idx="80">
                  <c:v>143.21386976167969</c:v>
                </c:pt>
                <c:pt idx="81">
                  <c:v>12.30844912957215</c:v>
                </c:pt>
                <c:pt idx="82">
                  <c:v>157.49238032060251</c:v>
                </c:pt>
                <c:pt idx="83">
                  <c:v>67.838784664506079</c:v>
                </c:pt>
                <c:pt idx="84">
                  <c:v>-30.21875585752781</c:v>
                </c:pt>
                <c:pt idx="85">
                  <c:v>188.61659002374631</c:v>
                </c:pt>
                <c:pt idx="86">
                  <c:v>153.2170702091403</c:v>
                </c:pt>
                <c:pt idx="87">
                  <c:v>100.2670051141825</c:v>
                </c:pt>
                <c:pt idx="88">
                  <c:v>321.16382469583863</c:v>
                </c:pt>
                <c:pt idx="89">
                  <c:v>405.74101009648581</c:v>
                </c:pt>
                <c:pt idx="90">
                  <c:v>530.3101216158226</c:v>
                </c:pt>
                <c:pt idx="91">
                  <c:v>349.30093175238852</c:v>
                </c:pt>
                <c:pt idx="92">
                  <c:v>67.246186275380921</c:v>
                </c:pt>
                <c:pt idx="93">
                  <c:v>69.217087998303697</c:v>
                </c:pt>
                <c:pt idx="94">
                  <c:v>136.88808803428779</c:v>
                </c:pt>
                <c:pt idx="95">
                  <c:v>45.895257017965058</c:v>
                </c:pt>
                <c:pt idx="96">
                  <c:v>127.08566152914879</c:v>
                </c:pt>
                <c:pt idx="97">
                  <c:v>237.099431816112</c:v>
                </c:pt>
                <c:pt idx="98">
                  <c:v>126.3395509933578</c:v>
                </c:pt>
                <c:pt idx="99">
                  <c:v>300.26945577933628</c:v>
                </c:pt>
                <c:pt idx="100">
                  <c:v>428.23704130292481</c:v>
                </c:pt>
                <c:pt idx="101">
                  <c:v>364.33865786891459</c:v>
                </c:pt>
                <c:pt idx="102">
                  <c:v>519.90191332435211</c:v>
                </c:pt>
                <c:pt idx="103">
                  <c:v>217.3452027047056</c:v>
                </c:pt>
                <c:pt idx="104">
                  <c:v>60.947129243801328</c:v>
                </c:pt>
                <c:pt idx="105">
                  <c:v>91.657269650793097</c:v>
                </c:pt>
                <c:pt idx="106">
                  <c:v>46.980755820871678</c:v>
                </c:pt>
                <c:pt idx="107">
                  <c:v>34.303845875580983</c:v>
                </c:pt>
                <c:pt idx="108">
                  <c:v>116.84019656851039</c:v>
                </c:pt>
                <c:pt idx="109">
                  <c:v>97.336735082365408</c:v>
                </c:pt>
                <c:pt idx="110">
                  <c:v>121.39166543601981</c:v>
                </c:pt>
                <c:pt idx="111">
                  <c:v>298.81384647839923</c:v>
                </c:pt>
                <c:pt idx="112">
                  <c:v>294.71167223714201</c:v>
                </c:pt>
                <c:pt idx="113">
                  <c:v>359.90635415471422</c:v>
                </c:pt>
                <c:pt idx="114">
                  <c:v>549.39390782438227</c:v>
                </c:pt>
                <c:pt idx="115">
                  <c:v>424.18691240278918</c:v>
                </c:pt>
                <c:pt idx="116">
                  <c:v>177.12756490286421</c:v>
                </c:pt>
                <c:pt idx="117">
                  <c:v>151.4681782209986</c:v>
                </c:pt>
                <c:pt idx="118">
                  <c:v>108.7345836362708</c:v>
                </c:pt>
                <c:pt idx="119">
                  <c:v>141.3806052958972</c:v>
                </c:pt>
                <c:pt idx="120">
                  <c:v>145.0860058056858</c:v>
                </c:pt>
                <c:pt idx="121">
                  <c:v>130.09858828730319</c:v>
                </c:pt>
                <c:pt idx="122">
                  <c:v>202.35768777386019</c:v>
                </c:pt>
                <c:pt idx="123">
                  <c:v>236.27201270646009</c:v>
                </c:pt>
                <c:pt idx="124">
                  <c:v>234.5974325460983</c:v>
                </c:pt>
                <c:pt idx="125">
                  <c:v>375.09021212348699</c:v>
                </c:pt>
                <c:pt idx="126">
                  <c:v>403.36886892100182</c:v>
                </c:pt>
                <c:pt idx="127">
                  <c:v>83.879476110986687</c:v>
                </c:pt>
                <c:pt idx="128">
                  <c:v>96.386591924733011</c:v>
                </c:pt>
                <c:pt idx="129">
                  <c:v>40.317703792257802</c:v>
                </c:pt>
                <c:pt idx="130">
                  <c:v>62.927073219732492</c:v>
                </c:pt>
                <c:pt idx="131">
                  <c:v>125.5007638384708</c:v>
                </c:pt>
                <c:pt idx="132">
                  <c:v>60.513502749372243</c:v>
                </c:pt>
                <c:pt idx="133">
                  <c:v>167.22781575358459</c:v>
                </c:pt>
                <c:pt idx="134">
                  <c:v>287.52944598836262</c:v>
                </c:pt>
                <c:pt idx="135">
                  <c:v>216.57497771947601</c:v>
                </c:pt>
                <c:pt idx="136">
                  <c:v>369.71178428971598</c:v>
                </c:pt>
                <c:pt idx="137">
                  <c:v>440.71007122516448</c:v>
                </c:pt>
                <c:pt idx="138">
                  <c:v>371.79537485542619</c:v>
                </c:pt>
                <c:pt idx="139">
                  <c:v>340.28401101757908</c:v>
                </c:pt>
                <c:pt idx="140">
                  <c:v>219.14990769106669</c:v>
                </c:pt>
                <c:pt idx="141">
                  <c:v>53.212346086907047</c:v>
                </c:pt>
                <c:pt idx="142">
                  <c:v>132.8985616535002</c:v>
                </c:pt>
                <c:pt idx="143">
                  <c:v>112.0373524295119</c:v>
                </c:pt>
                <c:pt idx="144">
                  <c:v>36.851723797095893</c:v>
                </c:pt>
                <c:pt idx="145">
                  <c:v>180.24403457894121</c:v>
                </c:pt>
                <c:pt idx="146">
                  <c:v>158.669292815929</c:v>
                </c:pt>
                <c:pt idx="147">
                  <c:v>169.58140565649001</c:v>
                </c:pt>
                <c:pt idx="148">
                  <c:v>329.47833262691188</c:v>
                </c:pt>
                <c:pt idx="149">
                  <c:v>282.99382611516342</c:v>
                </c:pt>
                <c:pt idx="150">
                  <c:v>377.76995481213572</c:v>
                </c:pt>
                <c:pt idx="151">
                  <c:v>171.14285327145029</c:v>
                </c:pt>
                <c:pt idx="152">
                  <c:v>122.7601812377207</c:v>
                </c:pt>
                <c:pt idx="153">
                  <c:v>52.705140083112383</c:v>
                </c:pt>
                <c:pt idx="154">
                  <c:v>176.5500131776266</c:v>
                </c:pt>
                <c:pt idx="155">
                  <c:v>127.8144581888251</c:v>
                </c:pt>
                <c:pt idx="156">
                  <c:v>104.0605981718485</c:v>
                </c:pt>
                <c:pt idx="157">
                  <c:v>209.7836827116771</c:v>
                </c:pt>
                <c:pt idx="158">
                  <c:v>238.92464515386229</c:v>
                </c:pt>
                <c:pt idx="159">
                  <c:v>301.41613344037938</c:v>
                </c:pt>
                <c:pt idx="160">
                  <c:v>360.66610549529622</c:v>
                </c:pt>
                <c:pt idx="161">
                  <c:v>439.21950559981559</c:v>
                </c:pt>
                <c:pt idx="162">
                  <c:v>382.98262911165222</c:v>
                </c:pt>
                <c:pt idx="163">
                  <c:v>417.44001565564628</c:v>
                </c:pt>
                <c:pt idx="164">
                  <c:v>273.23112320577548</c:v>
                </c:pt>
                <c:pt idx="165">
                  <c:v>136.97787016334919</c:v>
                </c:pt>
                <c:pt idx="166">
                  <c:v>134.47177646645551</c:v>
                </c:pt>
                <c:pt idx="167">
                  <c:v>42.845160626049221</c:v>
                </c:pt>
                <c:pt idx="168">
                  <c:v>60.373548516920899</c:v>
                </c:pt>
                <c:pt idx="169">
                  <c:v>206.31456102707779</c:v>
                </c:pt>
                <c:pt idx="170">
                  <c:v>177.3746548598109</c:v>
                </c:pt>
                <c:pt idx="171">
                  <c:v>206.659748253484</c:v>
                </c:pt>
                <c:pt idx="172">
                  <c:v>428.12204229878682</c:v>
                </c:pt>
                <c:pt idx="173">
                  <c:v>300.98649005379309</c:v>
                </c:pt>
                <c:pt idx="174">
                  <c:v>842.13815939547976</c:v>
                </c:pt>
                <c:pt idx="175">
                  <c:v>470.43484172008573</c:v>
                </c:pt>
                <c:pt idx="176">
                  <c:v>224.21105546070169</c:v>
                </c:pt>
                <c:pt idx="177">
                  <c:v>137.07349272321849</c:v>
                </c:pt>
                <c:pt idx="178">
                  <c:v>91.802551265833372</c:v>
                </c:pt>
                <c:pt idx="179">
                  <c:v>56.941789436716363</c:v>
                </c:pt>
                <c:pt idx="180">
                  <c:v>167.29146817864321</c:v>
                </c:pt>
                <c:pt idx="181">
                  <c:v>96.042626126281448</c:v>
                </c:pt>
                <c:pt idx="182">
                  <c:v>141.95297016910999</c:v>
                </c:pt>
                <c:pt idx="183">
                  <c:v>294.11159330967689</c:v>
                </c:pt>
                <c:pt idx="184">
                  <c:v>390.48332323388928</c:v>
                </c:pt>
                <c:pt idx="185">
                  <c:v>371.34003069105239</c:v>
                </c:pt>
                <c:pt idx="186">
                  <c:v>464.97796361931631</c:v>
                </c:pt>
                <c:pt idx="187">
                  <c:v>213.55811197721661</c:v>
                </c:pt>
                <c:pt idx="188">
                  <c:v>111.4865391148717</c:v>
                </c:pt>
                <c:pt idx="189">
                  <c:v>73.458472232941915</c:v>
                </c:pt>
                <c:pt idx="190">
                  <c:v>63.699501934885937</c:v>
                </c:pt>
                <c:pt idx="191">
                  <c:v>59.877491894943638</c:v>
                </c:pt>
                <c:pt idx="192">
                  <c:v>78.462646807896249</c:v>
                </c:pt>
                <c:pt idx="193">
                  <c:v>174.81743767761</c:v>
                </c:pt>
                <c:pt idx="194">
                  <c:v>261.75193775874328</c:v>
                </c:pt>
                <c:pt idx="195">
                  <c:v>321.72183154313609</c:v>
                </c:pt>
                <c:pt idx="196">
                  <c:v>253.70428841014359</c:v>
                </c:pt>
                <c:pt idx="197">
                  <c:v>603.87699028382326</c:v>
                </c:pt>
                <c:pt idx="198">
                  <c:v>499.62151719559921</c:v>
                </c:pt>
                <c:pt idx="199">
                  <c:v>227.89950888712519</c:v>
                </c:pt>
                <c:pt idx="200">
                  <c:v>260.39529696223161</c:v>
                </c:pt>
                <c:pt idx="201">
                  <c:v>82.943377457460286</c:v>
                </c:pt>
                <c:pt idx="202">
                  <c:v>58.018024974084938</c:v>
                </c:pt>
                <c:pt idx="203">
                  <c:v>107.67579641395299</c:v>
                </c:pt>
                <c:pt idx="204">
                  <c:v>46.342745919122478</c:v>
                </c:pt>
                <c:pt idx="205">
                  <c:v>126.2243841151778</c:v>
                </c:pt>
                <c:pt idx="206">
                  <c:v>227.7067383678795</c:v>
                </c:pt>
                <c:pt idx="207">
                  <c:v>180.61474189009459</c:v>
                </c:pt>
                <c:pt idx="208">
                  <c:v>322.07874270576849</c:v>
                </c:pt>
                <c:pt idx="209">
                  <c:v>596.26247716319301</c:v>
                </c:pt>
                <c:pt idx="210">
                  <c:v>365.04599691135547</c:v>
                </c:pt>
                <c:pt idx="211">
                  <c:v>260.84783739450461</c:v>
                </c:pt>
                <c:pt idx="212">
                  <c:v>218.92626589848419</c:v>
                </c:pt>
                <c:pt idx="213">
                  <c:v>5.147023271716817</c:v>
                </c:pt>
                <c:pt idx="214">
                  <c:v>103.9549964860626</c:v>
                </c:pt>
                <c:pt idx="215">
                  <c:v>158.87494188856459</c:v>
                </c:pt>
                <c:pt idx="216">
                  <c:v>50.528906567689752</c:v>
                </c:pt>
                <c:pt idx="217">
                  <c:v>203.7075706996493</c:v>
                </c:pt>
                <c:pt idx="218">
                  <c:v>249.2689795661141</c:v>
                </c:pt>
                <c:pt idx="219">
                  <c:v>257.45984743589628</c:v>
                </c:pt>
                <c:pt idx="220">
                  <c:v>482.6669860316083</c:v>
                </c:pt>
                <c:pt idx="221">
                  <c:v>483.65566979288059</c:v>
                </c:pt>
                <c:pt idx="222">
                  <c:v>346.67705838016212</c:v>
                </c:pt>
                <c:pt idx="223">
                  <c:v>297.95468389828358</c:v>
                </c:pt>
                <c:pt idx="224">
                  <c:v>176.49310696612079</c:v>
                </c:pt>
                <c:pt idx="225">
                  <c:v>-9.2689764382824933</c:v>
                </c:pt>
                <c:pt idx="226">
                  <c:v>143.51403889132641</c:v>
                </c:pt>
                <c:pt idx="227">
                  <c:v>54.922046292472203</c:v>
                </c:pt>
                <c:pt idx="228">
                  <c:v>22.844896364614279</c:v>
                </c:pt>
                <c:pt idx="229">
                  <c:v>200.28214452884561</c:v>
                </c:pt>
                <c:pt idx="230">
                  <c:v>182.87207299412779</c:v>
                </c:pt>
                <c:pt idx="231">
                  <c:v>253.19983275721879</c:v>
                </c:pt>
                <c:pt idx="232">
                  <c:v>384.92397375555169</c:v>
                </c:pt>
                <c:pt idx="233">
                  <c:v>391.10882492891199</c:v>
                </c:pt>
                <c:pt idx="234">
                  <c:v>477.6111251917448</c:v>
                </c:pt>
                <c:pt idx="235">
                  <c:v>465.84554077202068</c:v>
                </c:pt>
                <c:pt idx="236">
                  <c:v>231.93763473320149</c:v>
                </c:pt>
                <c:pt idx="237">
                  <c:v>98.792024148232173</c:v>
                </c:pt>
                <c:pt idx="238">
                  <c:v>146.7572586741916</c:v>
                </c:pt>
                <c:pt idx="239">
                  <c:v>26.545554293574941</c:v>
                </c:pt>
                <c:pt idx="240">
                  <c:v>126.655264548293</c:v>
                </c:pt>
                <c:pt idx="241">
                  <c:v>169.346255419736</c:v>
                </c:pt>
                <c:pt idx="242">
                  <c:v>139.66697485612519</c:v>
                </c:pt>
                <c:pt idx="243">
                  <c:v>274.37603212471799</c:v>
                </c:pt>
                <c:pt idx="244">
                  <c:v>324.25043571213689</c:v>
                </c:pt>
                <c:pt idx="245">
                  <c:v>329.68944522579312</c:v>
                </c:pt>
                <c:pt idx="246">
                  <c:v>363.12912733519943</c:v>
                </c:pt>
                <c:pt idx="247">
                  <c:v>218.3055231318487</c:v>
                </c:pt>
                <c:pt idx="248">
                  <c:v>58.736169531651171</c:v>
                </c:pt>
                <c:pt idx="249">
                  <c:v>92.312926004816802</c:v>
                </c:pt>
                <c:pt idx="250">
                  <c:v>45.220196945792232</c:v>
                </c:pt>
                <c:pt idx="251">
                  <c:v>44.8414224748037</c:v>
                </c:pt>
                <c:pt idx="252">
                  <c:v>152.2831657182962</c:v>
                </c:pt>
                <c:pt idx="253">
                  <c:v>94.503817430980845</c:v>
                </c:pt>
                <c:pt idx="254">
                  <c:v>203.78015433270241</c:v>
                </c:pt>
                <c:pt idx="255">
                  <c:v>370.04431279534612</c:v>
                </c:pt>
                <c:pt idx="256">
                  <c:v>305.21299481575841</c:v>
                </c:pt>
                <c:pt idx="257">
                  <c:v>352.02765997539518</c:v>
                </c:pt>
                <c:pt idx="258">
                  <c:v>405.73904541343302</c:v>
                </c:pt>
                <c:pt idx="259">
                  <c:v>426.1810201029503</c:v>
                </c:pt>
                <c:pt idx="260">
                  <c:v>130.61357996705419</c:v>
                </c:pt>
                <c:pt idx="261">
                  <c:v>130.76572853720751</c:v>
                </c:pt>
                <c:pt idx="262">
                  <c:v>53.116497312998924</c:v>
                </c:pt>
                <c:pt idx="263">
                  <c:v>104.6807785233205</c:v>
                </c:pt>
                <c:pt idx="264">
                  <c:v>132.93923869098049</c:v>
                </c:pt>
                <c:pt idx="265">
                  <c:v>83.740045030398463</c:v>
                </c:pt>
                <c:pt idx="266">
                  <c:v>181.67661356354131</c:v>
                </c:pt>
                <c:pt idx="267">
                  <c:v>216.19748086430661</c:v>
                </c:pt>
                <c:pt idx="268">
                  <c:v>237.15077709167559</c:v>
                </c:pt>
                <c:pt idx="269">
                  <c:v>319.75379316569388</c:v>
                </c:pt>
                <c:pt idx="270">
                  <c:v>331.30449560980861</c:v>
                </c:pt>
                <c:pt idx="271">
                  <c:v>181.65312303978729</c:v>
                </c:pt>
                <c:pt idx="272">
                  <c:v>154.3624103994822</c:v>
                </c:pt>
                <c:pt idx="273">
                  <c:v>76.836791081323213</c:v>
                </c:pt>
                <c:pt idx="274">
                  <c:v>81.152916359226936</c:v>
                </c:pt>
                <c:pt idx="275">
                  <c:v>136.33945994655701</c:v>
                </c:pt>
                <c:pt idx="276">
                  <c:v>87.921421321218361</c:v>
                </c:pt>
                <c:pt idx="277">
                  <c:v>148.666944875041</c:v>
                </c:pt>
                <c:pt idx="278">
                  <c:v>242.353014321091</c:v>
                </c:pt>
                <c:pt idx="279">
                  <c:v>172.13595263246529</c:v>
                </c:pt>
                <c:pt idx="280">
                  <c:v>254.3391195771608</c:v>
                </c:pt>
                <c:pt idx="281">
                  <c:v>390.15915680096577</c:v>
                </c:pt>
                <c:pt idx="282">
                  <c:v>439.43000995448682</c:v>
                </c:pt>
                <c:pt idx="283">
                  <c:v>351.38801296958337</c:v>
                </c:pt>
                <c:pt idx="284">
                  <c:v>317.27743325085032</c:v>
                </c:pt>
                <c:pt idx="285">
                  <c:v>83.155185756293633</c:v>
                </c:pt>
                <c:pt idx="286">
                  <c:v>80.170129732233818</c:v>
                </c:pt>
                <c:pt idx="287">
                  <c:v>109.7743479692239</c:v>
                </c:pt>
                <c:pt idx="288">
                  <c:v>59.094406483349339</c:v>
                </c:pt>
                <c:pt idx="289">
                  <c:v>176.8245055981038</c:v>
                </c:pt>
                <c:pt idx="290">
                  <c:v>213.9695656275845</c:v>
                </c:pt>
                <c:pt idx="291">
                  <c:v>257.63119651796171</c:v>
                </c:pt>
                <c:pt idx="292">
                  <c:v>447.52599282599652</c:v>
                </c:pt>
                <c:pt idx="293">
                  <c:v>553.5099423996445</c:v>
                </c:pt>
                <c:pt idx="294">
                  <c:v>586.4316415823705</c:v>
                </c:pt>
                <c:pt idx="295">
                  <c:v>526.18819634124247</c:v>
                </c:pt>
                <c:pt idx="296">
                  <c:v>275.48593973542091</c:v>
                </c:pt>
                <c:pt idx="297">
                  <c:v>58.910022095371772</c:v>
                </c:pt>
                <c:pt idx="298">
                  <c:v>129.61366037432651</c:v>
                </c:pt>
                <c:pt idx="299">
                  <c:v>111.8388806062722</c:v>
                </c:pt>
                <c:pt idx="300">
                  <c:v>89.126847441861457</c:v>
                </c:pt>
                <c:pt idx="301">
                  <c:v>177.62307241520861</c:v>
                </c:pt>
                <c:pt idx="302">
                  <c:v>163.71742520542759</c:v>
                </c:pt>
                <c:pt idx="303">
                  <c:v>215.7233711113598</c:v>
                </c:pt>
                <c:pt idx="304">
                  <c:v>350.8854860159326</c:v>
                </c:pt>
                <c:pt idx="305">
                  <c:v>355.10147398614521</c:v>
                </c:pt>
                <c:pt idx="306">
                  <c:v>374.05437734633222</c:v>
                </c:pt>
                <c:pt idx="307">
                  <c:v>358.91730026751299</c:v>
                </c:pt>
                <c:pt idx="308">
                  <c:v>147.92606741451439</c:v>
                </c:pt>
                <c:pt idx="309">
                  <c:v>35.959201922179659</c:v>
                </c:pt>
                <c:pt idx="310">
                  <c:v>110.2376876682553</c:v>
                </c:pt>
                <c:pt idx="311">
                  <c:v>31.885133413357881</c:v>
                </c:pt>
                <c:pt idx="312">
                  <c:v>76.525480240904187</c:v>
                </c:pt>
                <c:pt idx="313">
                  <c:v>189.96109242364551</c:v>
                </c:pt>
                <c:pt idx="314">
                  <c:v>171.4841909918643</c:v>
                </c:pt>
                <c:pt idx="315">
                  <c:v>254.47147700196399</c:v>
                </c:pt>
                <c:pt idx="316">
                  <c:v>393.87909747908412</c:v>
                </c:pt>
                <c:pt idx="317">
                  <c:v>455.06051863884949</c:v>
                </c:pt>
                <c:pt idx="318">
                  <c:v>578.26190652760044</c:v>
                </c:pt>
                <c:pt idx="319">
                  <c:v>436.78914275114818</c:v>
                </c:pt>
                <c:pt idx="320">
                  <c:v>218.91740363728161</c:v>
                </c:pt>
                <c:pt idx="321">
                  <c:v>119.7262077062767</c:v>
                </c:pt>
                <c:pt idx="322">
                  <c:v>89.145254300475372</c:v>
                </c:pt>
                <c:pt idx="323">
                  <c:v>52.302245550580253</c:v>
                </c:pt>
                <c:pt idx="324">
                  <c:v>122.58177500708921</c:v>
                </c:pt>
                <c:pt idx="325">
                  <c:v>115.3950477060779</c:v>
                </c:pt>
                <c:pt idx="326">
                  <c:v>128.83130430105109</c:v>
                </c:pt>
                <c:pt idx="327">
                  <c:v>207.22009173273719</c:v>
                </c:pt>
                <c:pt idx="328">
                  <c:v>257.15496888859911</c:v>
                </c:pt>
                <c:pt idx="329">
                  <c:v>333.1209725299388</c:v>
                </c:pt>
                <c:pt idx="330">
                  <c:v>478.83583550238092</c:v>
                </c:pt>
                <c:pt idx="331">
                  <c:v>217.30767567494269</c:v>
                </c:pt>
                <c:pt idx="332">
                  <c:v>57.462625412748821</c:v>
                </c:pt>
                <c:pt idx="333">
                  <c:v>83.47405491627174</c:v>
                </c:pt>
                <c:pt idx="334">
                  <c:v>59.5848318133351</c:v>
                </c:pt>
                <c:pt idx="335">
                  <c:v>124.2119689575174</c:v>
                </c:pt>
                <c:pt idx="336">
                  <c:v>148.21251270841159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FD6-9745-AB98-54700DBC236B}"/>
            </c:ext>
          </c:extLst>
        </c:ser>
        <c:ser>
          <c:idx val="2"/>
          <c:order val="2"/>
          <c:tx>
            <c:strRef>
              <c:f>'Balsa ARMA vs. WEAP'!$J$1</c:f>
              <c:strCache>
                <c:ptCount val="1"/>
                <c:pt idx="0">
                  <c:v>WEAP</c:v>
                </c:pt>
              </c:strCache>
            </c:strRef>
          </c:tx>
          <c:marker>
            <c:symbol val="none"/>
          </c:marker>
          <c:xVal>
            <c:numRef>
              <c:f>'Balsa ARMA vs. WEAP'!$G$2:$G$338</c:f>
              <c:numCache>
                <c:formatCode>m/d/yyyy</c:formatCode>
                <c:ptCount val="337"/>
                <c:pt idx="0">
                  <c:v>25447</c:v>
                </c:pt>
                <c:pt idx="1">
                  <c:v>25477</c:v>
                </c:pt>
                <c:pt idx="2">
                  <c:v>25508</c:v>
                </c:pt>
                <c:pt idx="3">
                  <c:v>25538</c:v>
                </c:pt>
                <c:pt idx="4">
                  <c:v>25569</c:v>
                </c:pt>
                <c:pt idx="5">
                  <c:v>25600</c:v>
                </c:pt>
                <c:pt idx="6">
                  <c:v>25628</c:v>
                </c:pt>
                <c:pt idx="7">
                  <c:v>25659</c:v>
                </c:pt>
                <c:pt idx="8">
                  <c:v>25689</c:v>
                </c:pt>
                <c:pt idx="9">
                  <c:v>25720</c:v>
                </c:pt>
                <c:pt idx="10">
                  <c:v>25750</c:v>
                </c:pt>
                <c:pt idx="11">
                  <c:v>25781</c:v>
                </c:pt>
                <c:pt idx="12">
                  <c:v>25812</c:v>
                </c:pt>
                <c:pt idx="13">
                  <c:v>25842</c:v>
                </c:pt>
                <c:pt idx="14">
                  <c:v>25873</c:v>
                </c:pt>
                <c:pt idx="15">
                  <c:v>25903</c:v>
                </c:pt>
                <c:pt idx="16">
                  <c:v>25934</c:v>
                </c:pt>
                <c:pt idx="17">
                  <c:v>25965</c:v>
                </c:pt>
                <c:pt idx="18">
                  <c:v>25993</c:v>
                </c:pt>
                <c:pt idx="19">
                  <c:v>26024</c:v>
                </c:pt>
                <c:pt idx="20">
                  <c:v>26054</c:v>
                </c:pt>
                <c:pt idx="21">
                  <c:v>26085</c:v>
                </c:pt>
                <c:pt idx="22">
                  <c:v>26115</c:v>
                </c:pt>
                <c:pt idx="23">
                  <c:v>26146</c:v>
                </c:pt>
                <c:pt idx="24">
                  <c:v>26177</c:v>
                </c:pt>
                <c:pt idx="25">
                  <c:v>26207</c:v>
                </c:pt>
                <c:pt idx="26">
                  <c:v>26238</c:v>
                </c:pt>
                <c:pt idx="27">
                  <c:v>26268</c:v>
                </c:pt>
                <c:pt idx="28">
                  <c:v>26299</c:v>
                </c:pt>
                <c:pt idx="29">
                  <c:v>26330</c:v>
                </c:pt>
                <c:pt idx="30">
                  <c:v>26359</c:v>
                </c:pt>
                <c:pt idx="31">
                  <c:v>26390</c:v>
                </c:pt>
                <c:pt idx="32">
                  <c:v>26420</c:v>
                </c:pt>
                <c:pt idx="33">
                  <c:v>26451</c:v>
                </c:pt>
                <c:pt idx="34">
                  <c:v>26481</c:v>
                </c:pt>
                <c:pt idx="35">
                  <c:v>26512</c:v>
                </c:pt>
                <c:pt idx="36">
                  <c:v>26543</c:v>
                </c:pt>
                <c:pt idx="37">
                  <c:v>26573</c:v>
                </c:pt>
                <c:pt idx="38">
                  <c:v>26604</c:v>
                </c:pt>
                <c:pt idx="39">
                  <c:v>26634</c:v>
                </c:pt>
                <c:pt idx="40">
                  <c:v>26665</c:v>
                </c:pt>
                <c:pt idx="41">
                  <c:v>26696</c:v>
                </c:pt>
                <c:pt idx="42">
                  <c:v>26724</c:v>
                </c:pt>
                <c:pt idx="43">
                  <c:v>26755</c:v>
                </c:pt>
                <c:pt idx="44">
                  <c:v>26785</c:v>
                </c:pt>
                <c:pt idx="45">
                  <c:v>26816</c:v>
                </c:pt>
                <c:pt idx="46">
                  <c:v>26846</c:v>
                </c:pt>
                <c:pt idx="47">
                  <c:v>26877</c:v>
                </c:pt>
                <c:pt idx="48">
                  <c:v>26908</c:v>
                </c:pt>
                <c:pt idx="49">
                  <c:v>26938</c:v>
                </c:pt>
                <c:pt idx="50">
                  <c:v>26969</c:v>
                </c:pt>
                <c:pt idx="51">
                  <c:v>26999</c:v>
                </c:pt>
                <c:pt idx="52">
                  <c:v>27030</c:v>
                </c:pt>
                <c:pt idx="53">
                  <c:v>27061</c:v>
                </c:pt>
                <c:pt idx="54">
                  <c:v>27089</c:v>
                </c:pt>
                <c:pt idx="55">
                  <c:v>27120</c:v>
                </c:pt>
                <c:pt idx="56">
                  <c:v>27150</c:v>
                </c:pt>
                <c:pt idx="57">
                  <c:v>27181</c:v>
                </c:pt>
                <c:pt idx="58">
                  <c:v>27211</c:v>
                </c:pt>
                <c:pt idx="59">
                  <c:v>27242</c:v>
                </c:pt>
                <c:pt idx="60">
                  <c:v>27273</c:v>
                </c:pt>
                <c:pt idx="61">
                  <c:v>27303</c:v>
                </c:pt>
                <c:pt idx="62">
                  <c:v>27334</c:v>
                </c:pt>
                <c:pt idx="63">
                  <c:v>27364</c:v>
                </c:pt>
                <c:pt idx="64">
                  <c:v>27395</c:v>
                </c:pt>
                <c:pt idx="65">
                  <c:v>27426</c:v>
                </c:pt>
                <c:pt idx="66">
                  <c:v>27454</c:v>
                </c:pt>
                <c:pt idx="67">
                  <c:v>27485</c:v>
                </c:pt>
                <c:pt idx="68">
                  <c:v>27515</c:v>
                </c:pt>
                <c:pt idx="69">
                  <c:v>27546</c:v>
                </c:pt>
                <c:pt idx="70">
                  <c:v>27576</c:v>
                </c:pt>
                <c:pt idx="71">
                  <c:v>27607</c:v>
                </c:pt>
                <c:pt idx="72">
                  <c:v>27638</c:v>
                </c:pt>
                <c:pt idx="73">
                  <c:v>27668</c:v>
                </c:pt>
                <c:pt idx="74">
                  <c:v>27699</c:v>
                </c:pt>
                <c:pt idx="75">
                  <c:v>27729</c:v>
                </c:pt>
                <c:pt idx="76">
                  <c:v>27760</c:v>
                </c:pt>
                <c:pt idx="77">
                  <c:v>27791</c:v>
                </c:pt>
                <c:pt idx="78">
                  <c:v>27820</c:v>
                </c:pt>
                <c:pt idx="79">
                  <c:v>27851</c:v>
                </c:pt>
                <c:pt idx="80">
                  <c:v>27881</c:v>
                </c:pt>
                <c:pt idx="81">
                  <c:v>27912</c:v>
                </c:pt>
                <c:pt idx="82">
                  <c:v>27942</c:v>
                </c:pt>
                <c:pt idx="83">
                  <c:v>27973</c:v>
                </c:pt>
                <c:pt idx="84">
                  <c:v>28004</c:v>
                </c:pt>
                <c:pt idx="85">
                  <c:v>28034</c:v>
                </c:pt>
                <c:pt idx="86">
                  <c:v>28065</c:v>
                </c:pt>
                <c:pt idx="87">
                  <c:v>28095</c:v>
                </c:pt>
                <c:pt idx="88">
                  <c:v>28126</c:v>
                </c:pt>
                <c:pt idx="89">
                  <c:v>28157</c:v>
                </c:pt>
                <c:pt idx="90">
                  <c:v>28185</c:v>
                </c:pt>
                <c:pt idx="91">
                  <c:v>28216</c:v>
                </c:pt>
                <c:pt idx="92">
                  <c:v>28246</c:v>
                </c:pt>
                <c:pt idx="93">
                  <c:v>28277</c:v>
                </c:pt>
                <c:pt idx="94">
                  <c:v>28307</c:v>
                </c:pt>
                <c:pt idx="95">
                  <c:v>28338</c:v>
                </c:pt>
                <c:pt idx="96">
                  <c:v>28369</c:v>
                </c:pt>
                <c:pt idx="97">
                  <c:v>28399</c:v>
                </c:pt>
                <c:pt idx="98">
                  <c:v>28430</c:v>
                </c:pt>
                <c:pt idx="99">
                  <c:v>28460</c:v>
                </c:pt>
                <c:pt idx="100">
                  <c:v>28491</c:v>
                </c:pt>
                <c:pt idx="101">
                  <c:v>28522</c:v>
                </c:pt>
                <c:pt idx="102">
                  <c:v>28550</c:v>
                </c:pt>
                <c:pt idx="103">
                  <c:v>28581</c:v>
                </c:pt>
                <c:pt idx="104">
                  <c:v>28611</c:v>
                </c:pt>
                <c:pt idx="105">
                  <c:v>28642</c:v>
                </c:pt>
                <c:pt idx="106">
                  <c:v>28672</c:v>
                </c:pt>
                <c:pt idx="107">
                  <c:v>28703</c:v>
                </c:pt>
                <c:pt idx="108">
                  <c:v>28734</c:v>
                </c:pt>
                <c:pt idx="109">
                  <c:v>28764</c:v>
                </c:pt>
                <c:pt idx="110">
                  <c:v>28795</c:v>
                </c:pt>
                <c:pt idx="111">
                  <c:v>28825</c:v>
                </c:pt>
                <c:pt idx="112">
                  <c:v>28856</c:v>
                </c:pt>
                <c:pt idx="113">
                  <c:v>28887</c:v>
                </c:pt>
                <c:pt idx="114">
                  <c:v>28915</c:v>
                </c:pt>
                <c:pt idx="115">
                  <c:v>28946</c:v>
                </c:pt>
                <c:pt idx="116">
                  <c:v>28976</c:v>
                </c:pt>
                <c:pt idx="117">
                  <c:v>29007</c:v>
                </c:pt>
                <c:pt idx="118">
                  <c:v>29037</c:v>
                </c:pt>
                <c:pt idx="119">
                  <c:v>29068</c:v>
                </c:pt>
                <c:pt idx="120">
                  <c:v>29099</c:v>
                </c:pt>
                <c:pt idx="121">
                  <c:v>29129</c:v>
                </c:pt>
                <c:pt idx="122">
                  <c:v>29160</c:v>
                </c:pt>
                <c:pt idx="123">
                  <c:v>29190</c:v>
                </c:pt>
                <c:pt idx="124">
                  <c:v>29221</c:v>
                </c:pt>
                <c:pt idx="125">
                  <c:v>29252</c:v>
                </c:pt>
                <c:pt idx="126">
                  <c:v>29281</c:v>
                </c:pt>
                <c:pt idx="127">
                  <c:v>29312</c:v>
                </c:pt>
                <c:pt idx="128">
                  <c:v>29342</c:v>
                </c:pt>
                <c:pt idx="129">
                  <c:v>29373</c:v>
                </c:pt>
                <c:pt idx="130">
                  <c:v>29403</c:v>
                </c:pt>
                <c:pt idx="131">
                  <c:v>29434</c:v>
                </c:pt>
                <c:pt idx="132">
                  <c:v>29465</c:v>
                </c:pt>
                <c:pt idx="133">
                  <c:v>29495</c:v>
                </c:pt>
                <c:pt idx="134">
                  <c:v>29526</c:v>
                </c:pt>
                <c:pt idx="135">
                  <c:v>29556</c:v>
                </c:pt>
                <c:pt idx="136">
                  <c:v>29587</c:v>
                </c:pt>
                <c:pt idx="137">
                  <c:v>29618</c:v>
                </c:pt>
                <c:pt idx="138">
                  <c:v>29646</c:v>
                </c:pt>
                <c:pt idx="139">
                  <c:v>29677</c:v>
                </c:pt>
                <c:pt idx="140">
                  <c:v>29707</c:v>
                </c:pt>
                <c:pt idx="141">
                  <c:v>29738</c:v>
                </c:pt>
                <c:pt idx="142">
                  <c:v>29768</c:v>
                </c:pt>
                <c:pt idx="143">
                  <c:v>29799</c:v>
                </c:pt>
                <c:pt idx="144">
                  <c:v>29830</c:v>
                </c:pt>
                <c:pt idx="145">
                  <c:v>29860</c:v>
                </c:pt>
                <c:pt idx="146">
                  <c:v>29891</c:v>
                </c:pt>
                <c:pt idx="147">
                  <c:v>29921</c:v>
                </c:pt>
                <c:pt idx="148">
                  <c:v>29952</c:v>
                </c:pt>
                <c:pt idx="149">
                  <c:v>29983</c:v>
                </c:pt>
                <c:pt idx="150">
                  <c:v>30011</c:v>
                </c:pt>
                <c:pt idx="151">
                  <c:v>30042</c:v>
                </c:pt>
                <c:pt idx="152">
                  <c:v>30072</c:v>
                </c:pt>
                <c:pt idx="153">
                  <c:v>30103</c:v>
                </c:pt>
                <c:pt idx="154">
                  <c:v>30133</c:v>
                </c:pt>
                <c:pt idx="155">
                  <c:v>30164</c:v>
                </c:pt>
                <c:pt idx="156">
                  <c:v>30195</c:v>
                </c:pt>
                <c:pt idx="157">
                  <c:v>30225</c:v>
                </c:pt>
                <c:pt idx="158">
                  <c:v>30256</c:v>
                </c:pt>
                <c:pt idx="159">
                  <c:v>30286</c:v>
                </c:pt>
                <c:pt idx="160">
                  <c:v>30317</c:v>
                </c:pt>
                <c:pt idx="161">
                  <c:v>30348</c:v>
                </c:pt>
                <c:pt idx="162">
                  <c:v>30376</c:v>
                </c:pt>
                <c:pt idx="163">
                  <c:v>30407</c:v>
                </c:pt>
                <c:pt idx="164">
                  <c:v>30437</c:v>
                </c:pt>
                <c:pt idx="165">
                  <c:v>30468</c:v>
                </c:pt>
                <c:pt idx="166">
                  <c:v>30498</c:v>
                </c:pt>
                <c:pt idx="167">
                  <c:v>30529</c:v>
                </c:pt>
                <c:pt idx="168">
                  <c:v>30560</c:v>
                </c:pt>
                <c:pt idx="169">
                  <c:v>30590</c:v>
                </c:pt>
                <c:pt idx="170">
                  <c:v>30621</c:v>
                </c:pt>
                <c:pt idx="171">
                  <c:v>30651</c:v>
                </c:pt>
                <c:pt idx="172">
                  <c:v>30682</c:v>
                </c:pt>
                <c:pt idx="173">
                  <c:v>30713</c:v>
                </c:pt>
                <c:pt idx="174">
                  <c:v>30742</c:v>
                </c:pt>
                <c:pt idx="175">
                  <c:v>30773</c:v>
                </c:pt>
                <c:pt idx="176">
                  <c:v>30803</c:v>
                </c:pt>
                <c:pt idx="177">
                  <c:v>30834</c:v>
                </c:pt>
                <c:pt idx="178">
                  <c:v>30864</c:v>
                </c:pt>
                <c:pt idx="179">
                  <c:v>30895</c:v>
                </c:pt>
                <c:pt idx="180">
                  <c:v>30926</c:v>
                </c:pt>
                <c:pt idx="181">
                  <c:v>30956</c:v>
                </c:pt>
                <c:pt idx="182">
                  <c:v>30987</c:v>
                </c:pt>
                <c:pt idx="183">
                  <c:v>31017</c:v>
                </c:pt>
                <c:pt idx="184">
                  <c:v>31048</c:v>
                </c:pt>
                <c:pt idx="185">
                  <c:v>31079</c:v>
                </c:pt>
                <c:pt idx="186">
                  <c:v>31107</c:v>
                </c:pt>
                <c:pt idx="187">
                  <c:v>31138</c:v>
                </c:pt>
                <c:pt idx="188">
                  <c:v>31168</c:v>
                </c:pt>
                <c:pt idx="189">
                  <c:v>31199</c:v>
                </c:pt>
                <c:pt idx="190">
                  <c:v>31229</c:v>
                </c:pt>
                <c:pt idx="191">
                  <c:v>31260</c:v>
                </c:pt>
                <c:pt idx="192">
                  <c:v>31291</c:v>
                </c:pt>
                <c:pt idx="193">
                  <c:v>31321</c:v>
                </c:pt>
                <c:pt idx="194">
                  <c:v>31352</c:v>
                </c:pt>
                <c:pt idx="195">
                  <c:v>31382</c:v>
                </c:pt>
                <c:pt idx="196">
                  <c:v>31413</c:v>
                </c:pt>
                <c:pt idx="197">
                  <c:v>31444</c:v>
                </c:pt>
                <c:pt idx="198">
                  <c:v>31472</c:v>
                </c:pt>
                <c:pt idx="199">
                  <c:v>31503</c:v>
                </c:pt>
                <c:pt idx="200">
                  <c:v>31533</c:v>
                </c:pt>
                <c:pt idx="201">
                  <c:v>31564</c:v>
                </c:pt>
                <c:pt idx="202">
                  <c:v>31594</c:v>
                </c:pt>
                <c:pt idx="203">
                  <c:v>31625</c:v>
                </c:pt>
                <c:pt idx="204">
                  <c:v>31656</c:v>
                </c:pt>
                <c:pt idx="205">
                  <c:v>31686</c:v>
                </c:pt>
                <c:pt idx="206">
                  <c:v>31717</c:v>
                </c:pt>
                <c:pt idx="207">
                  <c:v>31747</c:v>
                </c:pt>
                <c:pt idx="208">
                  <c:v>31778</c:v>
                </c:pt>
                <c:pt idx="209">
                  <c:v>31809</c:v>
                </c:pt>
                <c:pt idx="210">
                  <c:v>31837</c:v>
                </c:pt>
                <c:pt idx="211">
                  <c:v>31868</c:v>
                </c:pt>
                <c:pt idx="212">
                  <c:v>31898</c:v>
                </c:pt>
                <c:pt idx="213">
                  <c:v>31929</c:v>
                </c:pt>
                <c:pt idx="214">
                  <c:v>31959</c:v>
                </c:pt>
                <c:pt idx="215">
                  <c:v>31990</c:v>
                </c:pt>
                <c:pt idx="216">
                  <c:v>32021</c:v>
                </c:pt>
                <c:pt idx="217">
                  <c:v>32051</c:v>
                </c:pt>
                <c:pt idx="218">
                  <c:v>32082</c:v>
                </c:pt>
                <c:pt idx="219">
                  <c:v>32112</c:v>
                </c:pt>
                <c:pt idx="220">
                  <c:v>32143</c:v>
                </c:pt>
                <c:pt idx="221">
                  <c:v>32174</c:v>
                </c:pt>
                <c:pt idx="222">
                  <c:v>32203</c:v>
                </c:pt>
                <c:pt idx="223">
                  <c:v>32234</c:v>
                </c:pt>
                <c:pt idx="224">
                  <c:v>32264</c:v>
                </c:pt>
                <c:pt idx="225">
                  <c:v>32295</c:v>
                </c:pt>
                <c:pt idx="226">
                  <c:v>32325</c:v>
                </c:pt>
                <c:pt idx="227">
                  <c:v>32356</c:v>
                </c:pt>
                <c:pt idx="228">
                  <c:v>32387</c:v>
                </c:pt>
                <c:pt idx="229">
                  <c:v>32417</c:v>
                </c:pt>
                <c:pt idx="230">
                  <c:v>32448</c:v>
                </c:pt>
                <c:pt idx="231">
                  <c:v>32478</c:v>
                </c:pt>
                <c:pt idx="232">
                  <c:v>32509</c:v>
                </c:pt>
                <c:pt idx="233">
                  <c:v>32540</c:v>
                </c:pt>
                <c:pt idx="234">
                  <c:v>32568</c:v>
                </c:pt>
                <c:pt idx="235">
                  <c:v>32599</c:v>
                </c:pt>
                <c:pt idx="236">
                  <c:v>32629</c:v>
                </c:pt>
                <c:pt idx="237">
                  <c:v>32660</c:v>
                </c:pt>
                <c:pt idx="238">
                  <c:v>32690</c:v>
                </c:pt>
                <c:pt idx="239">
                  <c:v>32721</c:v>
                </c:pt>
                <c:pt idx="240">
                  <c:v>32752</c:v>
                </c:pt>
                <c:pt idx="241">
                  <c:v>32782</c:v>
                </c:pt>
                <c:pt idx="242">
                  <c:v>32813</c:v>
                </c:pt>
                <c:pt idx="243">
                  <c:v>32843</c:v>
                </c:pt>
                <c:pt idx="244">
                  <c:v>32874</c:v>
                </c:pt>
                <c:pt idx="245">
                  <c:v>32905</c:v>
                </c:pt>
                <c:pt idx="246">
                  <c:v>32933</c:v>
                </c:pt>
                <c:pt idx="247">
                  <c:v>32964</c:v>
                </c:pt>
                <c:pt idx="248">
                  <c:v>32994</c:v>
                </c:pt>
                <c:pt idx="249">
                  <c:v>33025</c:v>
                </c:pt>
                <c:pt idx="250">
                  <c:v>33055</c:v>
                </c:pt>
                <c:pt idx="251">
                  <c:v>33086</c:v>
                </c:pt>
                <c:pt idx="252">
                  <c:v>33117</c:v>
                </c:pt>
                <c:pt idx="253">
                  <c:v>33147</c:v>
                </c:pt>
                <c:pt idx="254">
                  <c:v>33178</c:v>
                </c:pt>
                <c:pt idx="255">
                  <c:v>33208</c:v>
                </c:pt>
                <c:pt idx="256">
                  <c:v>33239</c:v>
                </c:pt>
                <c:pt idx="257">
                  <c:v>33270</c:v>
                </c:pt>
                <c:pt idx="258">
                  <c:v>33298</c:v>
                </c:pt>
                <c:pt idx="259">
                  <c:v>33329</c:v>
                </c:pt>
                <c:pt idx="260">
                  <c:v>33359</c:v>
                </c:pt>
                <c:pt idx="261">
                  <c:v>33390</c:v>
                </c:pt>
                <c:pt idx="262">
                  <c:v>33420</c:v>
                </c:pt>
                <c:pt idx="263">
                  <c:v>33451</c:v>
                </c:pt>
                <c:pt idx="264">
                  <c:v>33482</c:v>
                </c:pt>
                <c:pt idx="265">
                  <c:v>33512</c:v>
                </c:pt>
                <c:pt idx="266">
                  <c:v>33543</c:v>
                </c:pt>
                <c:pt idx="267">
                  <c:v>33573</c:v>
                </c:pt>
                <c:pt idx="268">
                  <c:v>33604</c:v>
                </c:pt>
                <c:pt idx="269">
                  <c:v>33635</c:v>
                </c:pt>
                <c:pt idx="270">
                  <c:v>33664</c:v>
                </c:pt>
                <c:pt idx="271">
                  <c:v>33695</c:v>
                </c:pt>
                <c:pt idx="272">
                  <c:v>33725</c:v>
                </c:pt>
                <c:pt idx="273">
                  <c:v>33756</c:v>
                </c:pt>
                <c:pt idx="274">
                  <c:v>33786</c:v>
                </c:pt>
                <c:pt idx="275">
                  <c:v>33817</c:v>
                </c:pt>
                <c:pt idx="276">
                  <c:v>33848</c:v>
                </c:pt>
                <c:pt idx="277">
                  <c:v>33878</c:v>
                </c:pt>
                <c:pt idx="278">
                  <c:v>33909</c:v>
                </c:pt>
                <c:pt idx="279">
                  <c:v>33939</c:v>
                </c:pt>
                <c:pt idx="280">
                  <c:v>33970</c:v>
                </c:pt>
                <c:pt idx="281">
                  <c:v>34001</c:v>
                </c:pt>
                <c:pt idx="282">
                  <c:v>34029</c:v>
                </c:pt>
                <c:pt idx="283">
                  <c:v>34060</c:v>
                </c:pt>
                <c:pt idx="284">
                  <c:v>34090</c:v>
                </c:pt>
                <c:pt idx="285">
                  <c:v>34121</c:v>
                </c:pt>
                <c:pt idx="286">
                  <c:v>34151</c:v>
                </c:pt>
                <c:pt idx="287">
                  <c:v>34182</c:v>
                </c:pt>
                <c:pt idx="288">
                  <c:v>34213</c:v>
                </c:pt>
                <c:pt idx="289">
                  <c:v>34243</c:v>
                </c:pt>
                <c:pt idx="290">
                  <c:v>34274</c:v>
                </c:pt>
                <c:pt idx="291">
                  <c:v>34304</c:v>
                </c:pt>
                <c:pt idx="292">
                  <c:v>34335</c:v>
                </c:pt>
                <c:pt idx="293">
                  <c:v>34366</c:v>
                </c:pt>
                <c:pt idx="294">
                  <c:v>34394</c:v>
                </c:pt>
                <c:pt idx="295">
                  <c:v>34425</c:v>
                </c:pt>
                <c:pt idx="296">
                  <c:v>34455</c:v>
                </c:pt>
                <c:pt idx="297">
                  <c:v>34486</c:v>
                </c:pt>
                <c:pt idx="298">
                  <c:v>34516</c:v>
                </c:pt>
                <c:pt idx="299">
                  <c:v>34547</c:v>
                </c:pt>
                <c:pt idx="300">
                  <c:v>34578</c:v>
                </c:pt>
                <c:pt idx="301">
                  <c:v>34608</c:v>
                </c:pt>
                <c:pt idx="302">
                  <c:v>34639</c:v>
                </c:pt>
                <c:pt idx="303">
                  <c:v>34669</c:v>
                </c:pt>
                <c:pt idx="304">
                  <c:v>34700</c:v>
                </c:pt>
                <c:pt idx="305">
                  <c:v>34731</c:v>
                </c:pt>
                <c:pt idx="306">
                  <c:v>34759</c:v>
                </c:pt>
                <c:pt idx="307">
                  <c:v>34790</c:v>
                </c:pt>
                <c:pt idx="308">
                  <c:v>34820</c:v>
                </c:pt>
                <c:pt idx="309">
                  <c:v>34851</c:v>
                </c:pt>
                <c:pt idx="310">
                  <c:v>34881</c:v>
                </c:pt>
                <c:pt idx="311">
                  <c:v>34912</c:v>
                </c:pt>
                <c:pt idx="312">
                  <c:v>34943</c:v>
                </c:pt>
                <c:pt idx="313">
                  <c:v>34973</c:v>
                </c:pt>
                <c:pt idx="314">
                  <c:v>35004</c:v>
                </c:pt>
                <c:pt idx="315">
                  <c:v>35034</c:v>
                </c:pt>
                <c:pt idx="316">
                  <c:v>35065</c:v>
                </c:pt>
                <c:pt idx="317">
                  <c:v>35096</c:v>
                </c:pt>
                <c:pt idx="318">
                  <c:v>35125</c:v>
                </c:pt>
                <c:pt idx="319">
                  <c:v>35156</c:v>
                </c:pt>
                <c:pt idx="320">
                  <c:v>35186</c:v>
                </c:pt>
                <c:pt idx="321">
                  <c:v>35217</c:v>
                </c:pt>
                <c:pt idx="322">
                  <c:v>35247</c:v>
                </c:pt>
                <c:pt idx="323">
                  <c:v>35278</c:v>
                </c:pt>
                <c:pt idx="324">
                  <c:v>35309</c:v>
                </c:pt>
                <c:pt idx="325">
                  <c:v>35339</c:v>
                </c:pt>
                <c:pt idx="326">
                  <c:v>35370</c:v>
                </c:pt>
                <c:pt idx="327">
                  <c:v>35400</c:v>
                </c:pt>
                <c:pt idx="328">
                  <c:v>35431</c:v>
                </c:pt>
                <c:pt idx="329">
                  <c:v>35462</c:v>
                </c:pt>
                <c:pt idx="330">
                  <c:v>35490</c:v>
                </c:pt>
                <c:pt idx="331">
                  <c:v>35521</c:v>
                </c:pt>
                <c:pt idx="332">
                  <c:v>35551</c:v>
                </c:pt>
                <c:pt idx="333">
                  <c:v>35582</c:v>
                </c:pt>
                <c:pt idx="334">
                  <c:v>35612</c:v>
                </c:pt>
                <c:pt idx="335">
                  <c:v>35643</c:v>
                </c:pt>
                <c:pt idx="336">
                  <c:v>35674</c:v>
                </c:pt>
              </c:numCache>
            </c:numRef>
          </c:xVal>
          <c:yVal>
            <c:numRef>
              <c:f>'Balsa ARMA vs. WEAP'!$J$2:$J$338</c:f>
              <c:numCache>
                <c:formatCode>General</c:formatCode>
                <c:ptCount val="337"/>
                <c:pt idx="0">
                  <c:v>72.725502671999976</c:v>
                </c:pt>
                <c:pt idx="1">
                  <c:v>144.138023093952</c:v>
                </c:pt>
                <c:pt idx="2">
                  <c:v>255.66649215839999</c:v>
                </c:pt>
                <c:pt idx="3">
                  <c:v>386.05636241856001</c:v>
                </c:pt>
                <c:pt idx="4">
                  <c:v>407.77812535103982</c:v>
                </c:pt>
                <c:pt idx="5">
                  <c:v>296.27374855679977</c:v>
                </c:pt>
                <c:pt idx="6">
                  <c:v>348.04153632671989</c:v>
                </c:pt>
                <c:pt idx="7">
                  <c:v>240.7246926336</c:v>
                </c:pt>
                <c:pt idx="8">
                  <c:v>122.350669975584</c:v>
                </c:pt>
                <c:pt idx="9">
                  <c:v>87.367974045119993</c:v>
                </c:pt>
                <c:pt idx="10">
                  <c:v>55.602050535647997</c:v>
                </c:pt>
                <c:pt idx="11">
                  <c:v>60.025873125024013</c:v>
                </c:pt>
                <c:pt idx="12">
                  <c:v>133.57008944352</c:v>
                </c:pt>
                <c:pt idx="13">
                  <c:v>153.83221084944</c:v>
                </c:pt>
                <c:pt idx="14">
                  <c:v>187.9791620112</c:v>
                </c:pt>
                <c:pt idx="15">
                  <c:v>263.43346144723182</c:v>
                </c:pt>
                <c:pt idx="16">
                  <c:v>220.87250207654401</c:v>
                </c:pt>
                <c:pt idx="17">
                  <c:v>363.75660389375997</c:v>
                </c:pt>
                <c:pt idx="18">
                  <c:v>497.01813058943992</c:v>
                </c:pt>
                <c:pt idx="19">
                  <c:v>225.25705028447999</c:v>
                </c:pt>
                <c:pt idx="20">
                  <c:v>110.95279644153599</c:v>
                </c:pt>
                <c:pt idx="21">
                  <c:v>40.162991348160013</c:v>
                </c:pt>
                <c:pt idx="22">
                  <c:v>65.235186439776001</c:v>
                </c:pt>
                <c:pt idx="23">
                  <c:v>49.512050347392012</c:v>
                </c:pt>
                <c:pt idx="24">
                  <c:v>82.233444568319996</c:v>
                </c:pt>
                <c:pt idx="25">
                  <c:v>141.01825606646401</c:v>
                </c:pt>
                <c:pt idx="26">
                  <c:v>150.29366823359999</c:v>
                </c:pt>
                <c:pt idx="27">
                  <c:v>249.12928350000001</c:v>
                </c:pt>
                <c:pt idx="28">
                  <c:v>336.95566792127983</c:v>
                </c:pt>
                <c:pt idx="29">
                  <c:v>340.61513955839968</c:v>
                </c:pt>
                <c:pt idx="30">
                  <c:v>611.74034530848007</c:v>
                </c:pt>
                <c:pt idx="31">
                  <c:v>664.43636603519985</c:v>
                </c:pt>
                <c:pt idx="32">
                  <c:v>157.96367565983991</c:v>
                </c:pt>
                <c:pt idx="33">
                  <c:v>65.56770856512</c:v>
                </c:pt>
                <c:pt idx="34">
                  <c:v>52.671325783679997</c:v>
                </c:pt>
                <c:pt idx="35">
                  <c:v>54.572863389984001</c:v>
                </c:pt>
                <c:pt idx="36">
                  <c:v>87.933826437119976</c:v>
                </c:pt>
                <c:pt idx="37">
                  <c:v>109.84417148736</c:v>
                </c:pt>
                <c:pt idx="38">
                  <c:v>143.24513501376001</c:v>
                </c:pt>
                <c:pt idx="39">
                  <c:v>210.16289474064001</c:v>
                </c:pt>
                <c:pt idx="40">
                  <c:v>313.97678589600002</c:v>
                </c:pt>
                <c:pt idx="41">
                  <c:v>324.68943201408001</c:v>
                </c:pt>
                <c:pt idx="42">
                  <c:v>394.77243017952009</c:v>
                </c:pt>
                <c:pt idx="43">
                  <c:v>312.95881016639993</c:v>
                </c:pt>
                <c:pt idx="44">
                  <c:v>99.056540752415955</c:v>
                </c:pt>
                <c:pt idx="45">
                  <c:v>69.561435960000026</c:v>
                </c:pt>
                <c:pt idx="46">
                  <c:v>33.730516510560001</c:v>
                </c:pt>
                <c:pt idx="47">
                  <c:v>66.163332150719953</c:v>
                </c:pt>
                <c:pt idx="48">
                  <c:v>89.760932887679971</c:v>
                </c:pt>
                <c:pt idx="49">
                  <c:v>203.49701999107199</c:v>
                </c:pt>
                <c:pt idx="50">
                  <c:v>257.75087381568</c:v>
                </c:pt>
                <c:pt idx="51">
                  <c:v>322.48513489823972</c:v>
                </c:pt>
                <c:pt idx="52">
                  <c:v>340.59757169952002</c:v>
                </c:pt>
                <c:pt idx="53">
                  <c:v>461.99149887744011</c:v>
                </c:pt>
                <c:pt idx="54">
                  <c:v>401.38375256351992</c:v>
                </c:pt>
                <c:pt idx="55">
                  <c:v>214.59263173055999</c:v>
                </c:pt>
                <c:pt idx="56">
                  <c:v>79.787987911583983</c:v>
                </c:pt>
                <c:pt idx="57">
                  <c:v>55.167149157120001</c:v>
                </c:pt>
                <c:pt idx="58">
                  <c:v>44.941892516928</c:v>
                </c:pt>
                <c:pt idx="59">
                  <c:v>46.450002116736002</c:v>
                </c:pt>
                <c:pt idx="60">
                  <c:v>82.088800807679945</c:v>
                </c:pt>
                <c:pt idx="61">
                  <c:v>101.73556527494399</c:v>
                </c:pt>
                <c:pt idx="62">
                  <c:v>122.70315010176</c:v>
                </c:pt>
                <c:pt idx="63">
                  <c:v>188.13535353100801</c:v>
                </c:pt>
                <c:pt idx="64">
                  <c:v>406.08460088639998</c:v>
                </c:pt>
                <c:pt idx="65">
                  <c:v>373.45402418688002</c:v>
                </c:pt>
                <c:pt idx="66">
                  <c:v>523.66785088031986</c:v>
                </c:pt>
                <c:pt idx="67">
                  <c:v>251.10833887871999</c:v>
                </c:pt>
                <c:pt idx="68">
                  <c:v>148.77640137945599</c:v>
                </c:pt>
                <c:pt idx="69">
                  <c:v>51.845272439040002</c:v>
                </c:pt>
                <c:pt idx="70">
                  <c:v>49.829381286912003</c:v>
                </c:pt>
                <c:pt idx="71">
                  <c:v>55.890142748351998</c:v>
                </c:pt>
                <c:pt idx="72">
                  <c:v>111.1439891664</c:v>
                </c:pt>
                <c:pt idx="73">
                  <c:v>190.46575260806401</c:v>
                </c:pt>
                <c:pt idx="74">
                  <c:v>208.44036307008</c:v>
                </c:pt>
                <c:pt idx="75">
                  <c:v>253.713076207776</c:v>
                </c:pt>
                <c:pt idx="76">
                  <c:v>373.53591806399982</c:v>
                </c:pt>
                <c:pt idx="77">
                  <c:v>372.97503395711982</c:v>
                </c:pt>
                <c:pt idx="78">
                  <c:v>384.69394497599978</c:v>
                </c:pt>
                <c:pt idx="79">
                  <c:v>267.33568950720002</c:v>
                </c:pt>
                <c:pt idx="80">
                  <c:v>95.574184146431961</c:v>
                </c:pt>
                <c:pt idx="81">
                  <c:v>68.707846166399975</c:v>
                </c:pt>
                <c:pt idx="82">
                  <c:v>35.367621925536</c:v>
                </c:pt>
                <c:pt idx="83">
                  <c:v>57.36731923872</c:v>
                </c:pt>
                <c:pt idx="84">
                  <c:v>39.346193050559997</c:v>
                </c:pt>
                <c:pt idx="85">
                  <c:v>112.6421783856</c:v>
                </c:pt>
                <c:pt idx="86">
                  <c:v>108.40355398368</c:v>
                </c:pt>
                <c:pt idx="87">
                  <c:v>179.79636677817601</c:v>
                </c:pt>
                <c:pt idx="88">
                  <c:v>289.30711164191979</c:v>
                </c:pt>
                <c:pt idx="89">
                  <c:v>438.63877790207982</c:v>
                </c:pt>
                <c:pt idx="90">
                  <c:v>352.98957981023977</c:v>
                </c:pt>
                <c:pt idx="91">
                  <c:v>217.27548177119999</c:v>
                </c:pt>
                <c:pt idx="92">
                  <c:v>99.101516043455973</c:v>
                </c:pt>
                <c:pt idx="93">
                  <c:v>63.031643199359998</c:v>
                </c:pt>
                <c:pt idx="94">
                  <c:v>38.116337773247977</c:v>
                </c:pt>
                <c:pt idx="95">
                  <c:v>34.156329024671997</c:v>
                </c:pt>
                <c:pt idx="96">
                  <c:v>60.53047195968</c:v>
                </c:pt>
                <c:pt idx="97">
                  <c:v>96.944950509983997</c:v>
                </c:pt>
                <c:pt idx="98">
                  <c:v>197.02429209504001</c:v>
                </c:pt>
                <c:pt idx="99">
                  <c:v>228.25535710608</c:v>
                </c:pt>
                <c:pt idx="100">
                  <c:v>260.73160193087978</c:v>
                </c:pt>
                <c:pt idx="101">
                  <c:v>354.61255769856001</c:v>
                </c:pt>
                <c:pt idx="102">
                  <c:v>221.80241622787199</c:v>
                </c:pt>
                <c:pt idx="103">
                  <c:v>223.14401308224001</c:v>
                </c:pt>
                <c:pt idx="104">
                  <c:v>90.767678755679981</c:v>
                </c:pt>
                <c:pt idx="105">
                  <c:v>41.22520943328</c:v>
                </c:pt>
                <c:pt idx="106">
                  <c:v>37.505060897471999</c:v>
                </c:pt>
                <c:pt idx="107">
                  <c:v>41.988229277759999</c:v>
                </c:pt>
                <c:pt idx="108">
                  <c:v>74.256267317759963</c:v>
                </c:pt>
                <c:pt idx="109">
                  <c:v>124.365420684</c:v>
                </c:pt>
                <c:pt idx="110">
                  <c:v>139.01931045216</c:v>
                </c:pt>
                <c:pt idx="111">
                  <c:v>188.03559309465601</c:v>
                </c:pt>
                <c:pt idx="112">
                  <c:v>261.89192075500802</c:v>
                </c:pt>
                <c:pt idx="113">
                  <c:v>368.18240933376001</c:v>
                </c:pt>
                <c:pt idx="114">
                  <c:v>560.05397782272019</c:v>
                </c:pt>
                <c:pt idx="115">
                  <c:v>234.48004623360001</c:v>
                </c:pt>
                <c:pt idx="116">
                  <c:v>104.81360366073601</c:v>
                </c:pt>
                <c:pt idx="117">
                  <c:v>38.77451850816</c:v>
                </c:pt>
                <c:pt idx="118">
                  <c:v>23.677718338857598</c:v>
                </c:pt>
                <c:pt idx="119">
                  <c:v>42.681699232128011</c:v>
                </c:pt>
                <c:pt idx="120">
                  <c:v>63.555943887360002</c:v>
                </c:pt>
                <c:pt idx="121">
                  <c:v>67.995330404255981</c:v>
                </c:pt>
                <c:pt idx="122">
                  <c:v>106.1657619552</c:v>
                </c:pt>
                <c:pt idx="123">
                  <c:v>165.63045022271999</c:v>
                </c:pt>
                <c:pt idx="124">
                  <c:v>255.283362854784</c:v>
                </c:pt>
                <c:pt idx="125">
                  <c:v>224.65693266508799</c:v>
                </c:pt>
                <c:pt idx="126">
                  <c:v>290.48912545247958</c:v>
                </c:pt>
                <c:pt idx="127">
                  <c:v>130.66341092351999</c:v>
                </c:pt>
                <c:pt idx="128">
                  <c:v>94.199532656543951</c:v>
                </c:pt>
                <c:pt idx="129">
                  <c:v>38.193680364480002</c:v>
                </c:pt>
                <c:pt idx="130">
                  <c:v>28.864602520416</c:v>
                </c:pt>
                <c:pt idx="131">
                  <c:v>25.156102061779201</c:v>
                </c:pt>
                <c:pt idx="132">
                  <c:v>45.978304285439997</c:v>
                </c:pt>
                <c:pt idx="133">
                  <c:v>222.544136165472</c:v>
                </c:pt>
                <c:pt idx="134">
                  <c:v>242.49310246656</c:v>
                </c:pt>
                <c:pt idx="135">
                  <c:v>230.41025126438399</c:v>
                </c:pt>
                <c:pt idx="136">
                  <c:v>299.76903391104003</c:v>
                </c:pt>
                <c:pt idx="137">
                  <c:v>517.03479781631995</c:v>
                </c:pt>
                <c:pt idx="138">
                  <c:v>452.10025560672011</c:v>
                </c:pt>
                <c:pt idx="139">
                  <c:v>177.89584551839999</c:v>
                </c:pt>
                <c:pt idx="140">
                  <c:v>47.902073106815998</c:v>
                </c:pt>
                <c:pt idx="141">
                  <c:v>48.991655684160001</c:v>
                </c:pt>
                <c:pt idx="142">
                  <c:v>12.489776870083199</c:v>
                </c:pt>
                <c:pt idx="143">
                  <c:v>52.128600466751998</c:v>
                </c:pt>
                <c:pt idx="144">
                  <c:v>33.120650312640009</c:v>
                </c:pt>
                <c:pt idx="145">
                  <c:v>140.266327728672</c:v>
                </c:pt>
                <c:pt idx="146">
                  <c:v>276.62968964160001</c:v>
                </c:pt>
                <c:pt idx="147">
                  <c:v>213.446669279904</c:v>
                </c:pt>
                <c:pt idx="148">
                  <c:v>262.41256234252802</c:v>
                </c:pt>
                <c:pt idx="149">
                  <c:v>401.78493403776002</c:v>
                </c:pt>
                <c:pt idx="150">
                  <c:v>297.99297615744001</c:v>
                </c:pt>
                <c:pt idx="151">
                  <c:v>200.63693913984</c:v>
                </c:pt>
                <c:pt idx="152">
                  <c:v>88.974443164032024</c:v>
                </c:pt>
                <c:pt idx="153">
                  <c:v>30.182338480319981</c:v>
                </c:pt>
                <c:pt idx="154">
                  <c:v>28.813154179392001</c:v>
                </c:pt>
                <c:pt idx="155">
                  <c:v>26.544979562572799</c:v>
                </c:pt>
                <c:pt idx="156">
                  <c:v>98.491534139520013</c:v>
                </c:pt>
                <c:pt idx="157">
                  <c:v>217.57988600496</c:v>
                </c:pt>
                <c:pt idx="158">
                  <c:v>310.49763307199981</c:v>
                </c:pt>
                <c:pt idx="159">
                  <c:v>271.22382118944</c:v>
                </c:pt>
                <c:pt idx="160">
                  <c:v>306.69541729055999</c:v>
                </c:pt>
                <c:pt idx="161">
                  <c:v>218.74307401497589</c:v>
                </c:pt>
                <c:pt idx="162">
                  <c:v>366.50528814239999</c:v>
                </c:pt>
                <c:pt idx="163">
                  <c:v>296.70379911359998</c:v>
                </c:pt>
                <c:pt idx="164">
                  <c:v>115.1029851696</c:v>
                </c:pt>
                <c:pt idx="165">
                  <c:v>34.663228257599997</c:v>
                </c:pt>
                <c:pt idx="166">
                  <c:v>38.900962920096013</c:v>
                </c:pt>
                <c:pt idx="167">
                  <c:v>13.8976791130368</c:v>
                </c:pt>
                <c:pt idx="168">
                  <c:v>56.271948955200003</c:v>
                </c:pt>
                <c:pt idx="169">
                  <c:v>115.83116025091201</c:v>
                </c:pt>
                <c:pt idx="170">
                  <c:v>103.1497715375999</c:v>
                </c:pt>
                <c:pt idx="171">
                  <c:v>281.99450512511999</c:v>
                </c:pt>
                <c:pt idx="172">
                  <c:v>251.26757562268801</c:v>
                </c:pt>
                <c:pt idx="173">
                  <c:v>604.49330761344004</c:v>
                </c:pt>
                <c:pt idx="174">
                  <c:v>581.41491045696</c:v>
                </c:pt>
                <c:pt idx="175">
                  <c:v>252.10472475168001</c:v>
                </c:pt>
                <c:pt idx="176">
                  <c:v>131.92224039158401</c:v>
                </c:pt>
                <c:pt idx="177">
                  <c:v>48.587993674560003</c:v>
                </c:pt>
                <c:pt idx="178">
                  <c:v>29.059465950144009</c:v>
                </c:pt>
                <c:pt idx="179">
                  <c:v>22.619470459449609</c:v>
                </c:pt>
                <c:pt idx="180">
                  <c:v>43.911653670719993</c:v>
                </c:pt>
                <c:pt idx="181">
                  <c:v>172.723429037664</c:v>
                </c:pt>
                <c:pt idx="182">
                  <c:v>152.21901288384001</c:v>
                </c:pt>
                <c:pt idx="183">
                  <c:v>162.55722591273599</c:v>
                </c:pt>
                <c:pt idx="184">
                  <c:v>159.001093957248</c:v>
                </c:pt>
                <c:pt idx="185">
                  <c:v>255.92456953728001</c:v>
                </c:pt>
                <c:pt idx="186">
                  <c:v>316.78839478079982</c:v>
                </c:pt>
                <c:pt idx="187">
                  <c:v>192.13786732896</c:v>
                </c:pt>
                <c:pt idx="188">
                  <c:v>95.718162663360005</c:v>
                </c:pt>
                <c:pt idx="189">
                  <c:v>33.56888966783999</c:v>
                </c:pt>
                <c:pt idx="190">
                  <c:v>11.9081045530656</c:v>
                </c:pt>
                <c:pt idx="191">
                  <c:v>31.92617289772797</c:v>
                </c:pt>
                <c:pt idx="192">
                  <c:v>158.35724303903999</c:v>
                </c:pt>
                <c:pt idx="193">
                  <c:v>47.097014955263987</c:v>
                </c:pt>
                <c:pt idx="194">
                  <c:v>98.271128007359948</c:v>
                </c:pt>
                <c:pt idx="195">
                  <c:v>317.98817763263992</c:v>
                </c:pt>
                <c:pt idx="196">
                  <c:v>372.61851062111992</c:v>
                </c:pt>
                <c:pt idx="197">
                  <c:v>329.9019436339201</c:v>
                </c:pt>
                <c:pt idx="198">
                  <c:v>291.47525501471989</c:v>
                </c:pt>
                <c:pt idx="199">
                  <c:v>266.25575188800002</c:v>
                </c:pt>
                <c:pt idx="200">
                  <c:v>65.314119102048025</c:v>
                </c:pt>
                <c:pt idx="201">
                  <c:v>23.69134929715198</c:v>
                </c:pt>
                <c:pt idx="202">
                  <c:v>19.959064534540801</c:v>
                </c:pt>
                <c:pt idx="203">
                  <c:v>37.6245481248</c:v>
                </c:pt>
                <c:pt idx="204">
                  <c:v>41.310368686079997</c:v>
                </c:pt>
                <c:pt idx="205">
                  <c:v>61.754547464928002</c:v>
                </c:pt>
                <c:pt idx="206">
                  <c:v>131.16067803647999</c:v>
                </c:pt>
                <c:pt idx="207">
                  <c:v>223.32997666310399</c:v>
                </c:pt>
                <c:pt idx="208">
                  <c:v>437.87768537376002</c:v>
                </c:pt>
                <c:pt idx="209">
                  <c:v>336.59839132415999</c:v>
                </c:pt>
                <c:pt idx="210">
                  <c:v>323.1831069215998</c:v>
                </c:pt>
                <c:pt idx="211">
                  <c:v>232.42238799264001</c:v>
                </c:pt>
                <c:pt idx="212">
                  <c:v>98.341089785280005</c:v>
                </c:pt>
                <c:pt idx="213">
                  <c:v>27.282996357119991</c:v>
                </c:pt>
                <c:pt idx="214">
                  <c:v>19.193446139039999</c:v>
                </c:pt>
                <c:pt idx="215">
                  <c:v>18.244325425046402</c:v>
                </c:pt>
                <c:pt idx="216">
                  <c:v>39.051305383680003</c:v>
                </c:pt>
                <c:pt idx="217">
                  <c:v>84.312133481664006</c:v>
                </c:pt>
                <c:pt idx="218">
                  <c:v>148.78303181568</c:v>
                </c:pt>
                <c:pt idx="219">
                  <c:v>251.20008658512</c:v>
                </c:pt>
                <c:pt idx="220">
                  <c:v>338.41244941344002</c:v>
                </c:pt>
                <c:pt idx="221">
                  <c:v>382.49580039551989</c:v>
                </c:pt>
                <c:pt idx="222">
                  <c:v>257.83080594191978</c:v>
                </c:pt>
                <c:pt idx="223">
                  <c:v>290.77735959360001</c:v>
                </c:pt>
                <c:pt idx="224">
                  <c:v>131.393838568608</c:v>
                </c:pt>
                <c:pt idx="225">
                  <c:v>24.537269334239991</c:v>
                </c:pt>
                <c:pt idx="226">
                  <c:v>30.126028051872009</c:v>
                </c:pt>
                <c:pt idx="227">
                  <c:v>7.9624517311871976</c:v>
                </c:pt>
                <c:pt idx="228">
                  <c:v>45.890407725120014</c:v>
                </c:pt>
                <c:pt idx="229">
                  <c:v>93.027429515232015</c:v>
                </c:pt>
                <c:pt idx="230">
                  <c:v>143.48426559839999</c:v>
                </c:pt>
                <c:pt idx="231">
                  <c:v>244.21177329436779</c:v>
                </c:pt>
                <c:pt idx="232">
                  <c:v>298.02016379231998</c:v>
                </c:pt>
                <c:pt idx="233">
                  <c:v>319.78463682815999</c:v>
                </c:pt>
                <c:pt idx="234">
                  <c:v>365.70910508352</c:v>
                </c:pt>
                <c:pt idx="235">
                  <c:v>288.76936000320001</c:v>
                </c:pt>
                <c:pt idx="236">
                  <c:v>97.916443312607981</c:v>
                </c:pt>
                <c:pt idx="237">
                  <c:v>35.765452955519997</c:v>
                </c:pt>
                <c:pt idx="238">
                  <c:v>18.9423503468064</c:v>
                </c:pt>
                <c:pt idx="239">
                  <c:v>33.903453995424002</c:v>
                </c:pt>
                <c:pt idx="240">
                  <c:v>49.820951283840003</c:v>
                </c:pt>
                <c:pt idx="241">
                  <c:v>178.48092943584001</c:v>
                </c:pt>
                <c:pt idx="242">
                  <c:v>90.904275051840003</c:v>
                </c:pt>
                <c:pt idx="243">
                  <c:v>90.979044959519982</c:v>
                </c:pt>
                <c:pt idx="244">
                  <c:v>234.02820390595201</c:v>
                </c:pt>
                <c:pt idx="245">
                  <c:v>202.187911774464</c:v>
                </c:pt>
                <c:pt idx="246">
                  <c:v>254.21983374643199</c:v>
                </c:pt>
                <c:pt idx="247">
                  <c:v>122.80022695584</c:v>
                </c:pt>
                <c:pt idx="248">
                  <c:v>59.380344146880013</c:v>
                </c:pt>
                <c:pt idx="249">
                  <c:v>37.564520679360001</c:v>
                </c:pt>
                <c:pt idx="250">
                  <c:v>11.738864441376</c:v>
                </c:pt>
                <c:pt idx="251">
                  <c:v>15.5219020587936</c:v>
                </c:pt>
                <c:pt idx="252">
                  <c:v>24.230090683296009</c:v>
                </c:pt>
                <c:pt idx="253">
                  <c:v>197.1811175472001</c:v>
                </c:pt>
                <c:pt idx="254">
                  <c:v>206.29283738976011</c:v>
                </c:pt>
                <c:pt idx="255">
                  <c:v>149.41926588528</c:v>
                </c:pt>
                <c:pt idx="256">
                  <c:v>165.14156937024001</c:v>
                </c:pt>
                <c:pt idx="257">
                  <c:v>204.31095751987201</c:v>
                </c:pt>
                <c:pt idx="258">
                  <c:v>388.85025368736001</c:v>
                </c:pt>
                <c:pt idx="259">
                  <c:v>246.93741803520001</c:v>
                </c:pt>
                <c:pt idx="260">
                  <c:v>125.741019122208</c:v>
                </c:pt>
                <c:pt idx="261">
                  <c:v>31.167250761600009</c:v>
                </c:pt>
                <c:pt idx="262">
                  <c:v>9.2071668375360005</c:v>
                </c:pt>
                <c:pt idx="263">
                  <c:v>16.851989207232009</c:v>
                </c:pt>
                <c:pt idx="264">
                  <c:v>17.067251253600009</c:v>
                </c:pt>
                <c:pt idx="265">
                  <c:v>107.595890493696</c:v>
                </c:pt>
                <c:pt idx="266">
                  <c:v>102.77093293055999</c:v>
                </c:pt>
                <c:pt idx="267">
                  <c:v>145.062771843744</c:v>
                </c:pt>
                <c:pt idx="268">
                  <c:v>146.23794044063999</c:v>
                </c:pt>
                <c:pt idx="269">
                  <c:v>192.63513639283201</c:v>
                </c:pt>
                <c:pt idx="270">
                  <c:v>229.69323862934399</c:v>
                </c:pt>
                <c:pt idx="271">
                  <c:v>164.62770915455999</c:v>
                </c:pt>
                <c:pt idx="272">
                  <c:v>60.629884465823991</c:v>
                </c:pt>
                <c:pt idx="273">
                  <c:v>33.309092782080008</c:v>
                </c:pt>
                <c:pt idx="274">
                  <c:v>17.506519754774381</c:v>
                </c:pt>
                <c:pt idx="275">
                  <c:v>11.9787929849664</c:v>
                </c:pt>
                <c:pt idx="276">
                  <c:v>20.79237503318398</c:v>
                </c:pt>
                <c:pt idx="277">
                  <c:v>93.569429896416011</c:v>
                </c:pt>
                <c:pt idx="278">
                  <c:v>103.00905592704</c:v>
                </c:pt>
                <c:pt idx="279">
                  <c:v>97.006597180416009</c:v>
                </c:pt>
                <c:pt idx="280">
                  <c:v>284.20698967776002</c:v>
                </c:pt>
                <c:pt idx="281">
                  <c:v>366.65000241408001</c:v>
                </c:pt>
                <c:pt idx="282">
                  <c:v>470.15894120543999</c:v>
                </c:pt>
                <c:pt idx="283">
                  <c:v>293.44561519680002</c:v>
                </c:pt>
                <c:pt idx="284">
                  <c:v>108.17144787888</c:v>
                </c:pt>
                <c:pt idx="285">
                  <c:v>76.413342107519952</c:v>
                </c:pt>
                <c:pt idx="286">
                  <c:v>22.005302213375991</c:v>
                </c:pt>
                <c:pt idx="287">
                  <c:v>21.0116652807456</c:v>
                </c:pt>
                <c:pt idx="288">
                  <c:v>67.308213288960005</c:v>
                </c:pt>
                <c:pt idx="289">
                  <c:v>200.27151543657601</c:v>
                </c:pt>
                <c:pt idx="290">
                  <c:v>262.66402941119992</c:v>
                </c:pt>
                <c:pt idx="291">
                  <c:v>383.25410007839992</c:v>
                </c:pt>
                <c:pt idx="292">
                  <c:v>352.04808230207999</c:v>
                </c:pt>
                <c:pt idx="293">
                  <c:v>434.76360270335999</c:v>
                </c:pt>
                <c:pt idx="294">
                  <c:v>643.16786301503976</c:v>
                </c:pt>
                <c:pt idx="295">
                  <c:v>380.68973671679993</c:v>
                </c:pt>
                <c:pt idx="296">
                  <c:v>100.115436603744</c:v>
                </c:pt>
                <c:pt idx="297">
                  <c:v>52.333311928320008</c:v>
                </c:pt>
                <c:pt idx="298">
                  <c:v>28.602506215296</c:v>
                </c:pt>
                <c:pt idx="299">
                  <c:v>9.173698100208</c:v>
                </c:pt>
                <c:pt idx="300">
                  <c:v>34.045348541760013</c:v>
                </c:pt>
                <c:pt idx="301">
                  <c:v>53.218687571711968</c:v>
                </c:pt>
                <c:pt idx="302">
                  <c:v>122.72454540288</c:v>
                </c:pt>
                <c:pt idx="303">
                  <c:v>138.78837313631999</c:v>
                </c:pt>
                <c:pt idx="304">
                  <c:v>244.29701072275191</c:v>
                </c:pt>
                <c:pt idx="305">
                  <c:v>252.069439104</c:v>
                </c:pt>
                <c:pt idx="306">
                  <c:v>317.83336370207979</c:v>
                </c:pt>
                <c:pt idx="307">
                  <c:v>221.18258097504</c:v>
                </c:pt>
                <c:pt idx="308">
                  <c:v>64.330399510559928</c:v>
                </c:pt>
                <c:pt idx="309">
                  <c:v>31.177495641600011</c:v>
                </c:pt>
                <c:pt idx="310">
                  <c:v>6.6098329927199977</c:v>
                </c:pt>
                <c:pt idx="311">
                  <c:v>15.5406147244992</c:v>
                </c:pt>
                <c:pt idx="312">
                  <c:v>24.219584226431991</c:v>
                </c:pt>
                <c:pt idx="313">
                  <c:v>67.506147722879959</c:v>
                </c:pt>
                <c:pt idx="314">
                  <c:v>109.09507604832</c:v>
                </c:pt>
                <c:pt idx="315">
                  <c:v>219.76657178025599</c:v>
                </c:pt>
                <c:pt idx="316">
                  <c:v>348.14035268063998</c:v>
                </c:pt>
                <c:pt idx="317">
                  <c:v>431.43613003007982</c:v>
                </c:pt>
                <c:pt idx="318">
                  <c:v>403.67357859456001</c:v>
                </c:pt>
                <c:pt idx="319">
                  <c:v>222.01693727328001</c:v>
                </c:pt>
                <c:pt idx="320">
                  <c:v>85.801350585311994</c:v>
                </c:pt>
                <c:pt idx="321">
                  <c:v>24.64795948118401</c:v>
                </c:pt>
                <c:pt idx="322">
                  <c:v>14.436973104940799</c:v>
                </c:pt>
                <c:pt idx="323">
                  <c:v>8.3308983464160011</c:v>
                </c:pt>
                <c:pt idx="324">
                  <c:v>31.77062520479998</c:v>
                </c:pt>
                <c:pt idx="325">
                  <c:v>168.25293779241599</c:v>
                </c:pt>
                <c:pt idx="326">
                  <c:v>125.55155335968</c:v>
                </c:pt>
                <c:pt idx="327">
                  <c:v>162.3198626496</c:v>
                </c:pt>
                <c:pt idx="328">
                  <c:v>216.88975614931201</c:v>
                </c:pt>
                <c:pt idx="329">
                  <c:v>277.32072090240001</c:v>
                </c:pt>
                <c:pt idx="330">
                  <c:v>217.61748731260801</c:v>
                </c:pt>
                <c:pt idx="331">
                  <c:v>143.32601948831999</c:v>
                </c:pt>
                <c:pt idx="332">
                  <c:v>67.904306105183977</c:v>
                </c:pt>
                <c:pt idx="333">
                  <c:v>15.142506666912</c:v>
                </c:pt>
                <c:pt idx="334">
                  <c:v>20.4161621668128</c:v>
                </c:pt>
                <c:pt idx="335">
                  <c:v>8.0952369627456005</c:v>
                </c:pt>
                <c:pt idx="336">
                  <c:v>23.223990657887999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FD6-9745-AB98-54700DBC23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8338376"/>
        <c:axId val="-2107994392"/>
      </c:scatterChart>
      <c:valAx>
        <c:axId val="-2108338376"/>
        <c:scaling>
          <c:orientation val="minMax"/>
          <c:max val="35796"/>
          <c:min val="25569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/>
                  <a:t>Date</a:t>
                </a:r>
              </a:p>
            </c:rich>
          </c:tx>
          <c:overlay val="0"/>
        </c:title>
        <c:numFmt formatCode="yyyy" sourceLinked="0"/>
        <c:majorTickMark val="none"/>
        <c:minorTickMark val="none"/>
        <c:tickLblPos val="nextTo"/>
        <c:crossAx val="-2107994392"/>
        <c:crosses val="autoZero"/>
        <c:crossBetween val="midCat"/>
      </c:valAx>
      <c:valAx>
        <c:axId val="-2107994392"/>
        <c:scaling>
          <c:orientation val="minMax"/>
          <c:max val="10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Streamflow (MCM)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108338376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'Balsa ARMA vs. WEAP'!$H$1</c:f>
              <c:strCache>
                <c:ptCount val="1"/>
                <c:pt idx="0">
                  <c:v>Flow</c:v>
                </c:pt>
              </c:strCache>
            </c:strRef>
          </c:tx>
          <c:marker>
            <c:symbol val="none"/>
          </c:marker>
          <c:xVal>
            <c:numRef>
              <c:f>'Balsa ARMA vs. WEAP'!$G$2:$G$338</c:f>
              <c:numCache>
                <c:formatCode>m/d/yyyy</c:formatCode>
                <c:ptCount val="337"/>
                <c:pt idx="0">
                  <c:v>25447</c:v>
                </c:pt>
                <c:pt idx="1">
                  <c:v>25477</c:v>
                </c:pt>
                <c:pt idx="2">
                  <c:v>25508</c:v>
                </c:pt>
                <c:pt idx="3">
                  <c:v>25538</c:v>
                </c:pt>
                <c:pt idx="4">
                  <c:v>25569</c:v>
                </c:pt>
                <c:pt idx="5">
                  <c:v>25600</c:v>
                </c:pt>
                <c:pt idx="6">
                  <c:v>25628</c:v>
                </c:pt>
                <c:pt idx="7">
                  <c:v>25659</c:v>
                </c:pt>
                <c:pt idx="8">
                  <c:v>25689</c:v>
                </c:pt>
                <c:pt idx="9">
                  <c:v>25720</c:v>
                </c:pt>
                <c:pt idx="10">
                  <c:v>25750</c:v>
                </c:pt>
                <c:pt idx="11">
                  <c:v>25781</c:v>
                </c:pt>
                <c:pt idx="12">
                  <c:v>25812</c:v>
                </c:pt>
                <c:pt idx="13">
                  <c:v>25842</c:v>
                </c:pt>
                <c:pt idx="14">
                  <c:v>25873</c:v>
                </c:pt>
                <c:pt idx="15">
                  <c:v>25903</c:v>
                </c:pt>
                <c:pt idx="16">
                  <c:v>25934</c:v>
                </c:pt>
                <c:pt idx="17">
                  <c:v>25965</c:v>
                </c:pt>
                <c:pt idx="18">
                  <c:v>25993</c:v>
                </c:pt>
                <c:pt idx="19">
                  <c:v>26024</c:v>
                </c:pt>
                <c:pt idx="20">
                  <c:v>26054</c:v>
                </c:pt>
                <c:pt idx="21">
                  <c:v>26085</c:v>
                </c:pt>
                <c:pt idx="22">
                  <c:v>26115</c:v>
                </c:pt>
                <c:pt idx="23">
                  <c:v>26146</c:v>
                </c:pt>
                <c:pt idx="24">
                  <c:v>26177</c:v>
                </c:pt>
                <c:pt idx="25">
                  <c:v>26207</c:v>
                </c:pt>
                <c:pt idx="26">
                  <c:v>26238</c:v>
                </c:pt>
                <c:pt idx="27">
                  <c:v>26268</c:v>
                </c:pt>
                <c:pt idx="28">
                  <c:v>26299</c:v>
                </c:pt>
                <c:pt idx="29">
                  <c:v>26330</c:v>
                </c:pt>
                <c:pt idx="30">
                  <c:v>26359</c:v>
                </c:pt>
                <c:pt idx="31">
                  <c:v>26390</c:v>
                </c:pt>
                <c:pt idx="32">
                  <c:v>26420</c:v>
                </c:pt>
                <c:pt idx="33">
                  <c:v>26451</c:v>
                </c:pt>
                <c:pt idx="34">
                  <c:v>26481</c:v>
                </c:pt>
                <c:pt idx="35">
                  <c:v>26512</c:v>
                </c:pt>
                <c:pt idx="36">
                  <c:v>26543</c:v>
                </c:pt>
                <c:pt idx="37">
                  <c:v>26573</c:v>
                </c:pt>
                <c:pt idx="38">
                  <c:v>26604</c:v>
                </c:pt>
                <c:pt idx="39">
                  <c:v>26634</c:v>
                </c:pt>
                <c:pt idx="40">
                  <c:v>26665</c:v>
                </c:pt>
                <c:pt idx="41">
                  <c:v>26696</c:v>
                </c:pt>
                <c:pt idx="42">
                  <c:v>26724</c:v>
                </c:pt>
                <c:pt idx="43">
                  <c:v>26755</c:v>
                </c:pt>
                <c:pt idx="44">
                  <c:v>26785</c:v>
                </c:pt>
                <c:pt idx="45">
                  <c:v>26816</c:v>
                </c:pt>
                <c:pt idx="46">
                  <c:v>26846</c:v>
                </c:pt>
                <c:pt idx="47">
                  <c:v>26877</c:v>
                </c:pt>
                <c:pt idx="48">
                  <c:v>26908</c:v>
                </c:pt>
                <c:pt idx="49">
                  <c:v>26938</c:v>
                </c:pt>
                <c:pt idx="50">
                  <c:v>26969</c:v>
                </c:pt>
                <c:pt idx="51">
                  <c:v>26999</c:v>
                </c:pt>
                <c:pt idx="52">
                  <c:v>27030</c:v>
                </c:pt>
                <c:pt idx="53">
                  <c:v>27061</c:v>
                </c:pt>
                <c:pt idx="54">
                  <c:v>27089</c:v>
                </c:pt>
                <c:pt idx="55">
                  <c:v>27120</c:v>
                </c:pt>
                <c:pt idx="56">
                  <c:v>27150</c:v>
                </c:pt>
                <c:pt idx="57">
                  <c:v>27181</c:v>
                </c:pt>
                <c:pt idx="58">
                  <c:v>27211</c:v>
                </c:pt>
                <c:pt idx="59">
                  <c:v>27242</c:v>
                </c:pt>
                <c:pt idx="60">
                  <c:v>27273</c:v>
                </c:pt>
                <c:pt idx="61">
                  <c:v>27303</c:v>
                </c:pt>
                <c:pt idx="62">
                  <c:v>27334</c:v>
                </c:pt>
                <c:pt idx="63">
                  <c:v>27364</c:v>
                </c:pt>
                <c:pt idx="64">
                  <c:v>27395</c:v>
                </c:pt>
                <c:pt idx="65">
                  <c:v>27426</c:v>
                </c:pt>
                <c:pt idx="66">
                  <c:v>27454</c:v>
                </c:pt>
                <c:pt idx="67">
                  <c:v>27485</c:v>
                </c:pt>
                <c:pt idx="68">
                  <c:v>27515</c:v>
                </c:pt>
                <c:pt idx="69">
                  <c:v>27546</c:v>
                </c:pt>
                <c:pt idx="70">
                  <c:v>27576</c:v>
                </c:pt>
                <c:pt idx="71">
                  <c:v>27607</c:v>
                </c:pt>
                <c:pt idx="72">
                  <c:v>27638</c:v>
                </c:pt>
                <c:pt idx="73">
                  <c:v>27668</c:v>
                </c:pt>
                <c:pt idx="74">
                  <c:v>27699</c:v>
                </c:pt>
                <c:pt idx="75">
                  <c:v>27729</c:v>
                </c:pt>
                <c:pt idx="76">
                  <c:v>27760</c:v>
                </c:pt>
                <c:pt idx="77">
                  <c:v>27791</c:v>
                </c:pt>
                <c:pt idx="78">
                  <c:v>27820</c:v>
                </c:pt>
                <c:pt idx="79">
                  <c:v>27851</c:v>
                </c:pt>
                <c:pt idx="80">
                  <c:v>27881</c:v>
                </c:pt>
                <c:pt idx="81">
                  <c:v>27912</c:v>
                </c:pt>
                <c:pt idx="82">
                  <c:v>27942</c:v>
                </c:pt>
                <c:pt idx="83">
                  <c:v>27973</c:v>
                </c:pt>
                <c:pt idx="84">
                  <c:v>28004</c:v>
                </c:pt>
                <c:pt idx="85">
                  <c:v>28034</c:v>
                </c:pt>
                <c:pt idx="86">
                  <c:v>28065</c:v>
                </c:pt>
                <c:pt idx="87">
                  <c:v>28095</c:v>
                </c:pt>
                <c:pt idx="88">
                  <c:v>28126</c:v>
                </c:pt>
                <c:pt idx="89">
                  <c:v>28157</c:v>
                </c:pt>
                <c:pt idx="90">
                  <c:v>28185</c:v>
                </c:pt>
                <c:pt idx="91">
                  <c:v>28216</c:v>
                </c:pt>
                <c:pt idx="92">
                  <c:v>28246</c:v>
                </c:pt>
                <c:pt idx="93">
                  <c:v>28277</c:v>
                </c:pt>
                <c:pt idx="94">
                  <c:v>28307</c:v>
                </c:pt>
                <c:pt idx="95">
                  <c:v>28338</c:v>
                </c:pt>
                <c:pt idx="96">
                  <c:v>28369</c:v>
                </c:pt>
                <c:pt idx="97">
                  <c:v>28399</c:v>
                </c:pt>
                <c:pt idx="98">
                  <c:v>28430</c:v>
                </c:pt>
                <c:pt idx="99">
                  <c:v>28460</c:v>
                </c:pt>
                <c:pt idx="100">
                  <c:v>28491</c:v>
                </c:pt>
                <c:pt idx="101">
                  <c:v>28522</c:v>
                </c:pt>
                <c:pt idx="102">
                  <c:v>28550</c:v>
                </c:pt>
                <c:pt idx="103">
                  <c:v>28581</c:v>
                </c:pt>
                <c:pt idx="104">
                  <c:v>28611</c:v>
                </c:pt>
                <c:pt idx="105">
                  <c:v>28642</c:v>
                </c:pt>
                <c:pt idx="106">
                  <c:v>28672</c:v>
                </c:pt>
                <c:pt idx="107">
                  <c:v>28703</c:v>
                </c:pt>
                <c:pt idx="108">
                  <c:v>28734</c:v>
                </c:pt>
                <c:pt idx="109">
                  <c:v>28764</c:v>
                </c:pt>
                <c:pt idx="110">
                  <c:v>28795</c:v>
                </c:pt>
                <c:pt idx="111">
                  <c:v>28825</c:v>
                </c:pt>
                <c:pt idx="112">
                  <c:v>28856</c:v>
                </c:pt>
                <c:pt idx="113">
                  <c:v>28887</c:v>
                </c:pt>
                <c:pt idx="114">
                  <c:v>28915</c:v>
                </c:pt>
                <c:pt idx="115">
                  <c:v>28946</c:v>
                </c:pt>
                <c:pt idx="116">
                  <c:v>28976</c:v>
                </c:pt>
                <c:pt idx="117">
                  <c:v>29007</c:v>
                </c:pt>
                <c:pt idx="118">
                  <c:v>29037</c:v>
                </c:pt>
                <c:pt idx="119">
                  <c:v>29068</c:v>
                </c:pt>
                <c:pt idx="120">
                  <c:v>29099</c:v>
                </c:pt>
                <c:pt idx="121">
                  <c:v>29129</c:v>
                </c:pt>
                <c:pt idx="122">
                  <c:v>29160</c:v>
                </c:pt>
                <c:pt idx="123">
                  <c:v>29190</c:v>
                </c:pt>
                <c:pt idx="124">
                  <c:v>29221</c:v>
                </c:pt>
                <c:pt idx="125">
                  <c:v>29252</c:v>
                </c:pt>
                <c:pt idx="126">
                  <c:v>29281</c:v>
                </c:pt>
                <c:pt idx="127">
                  <c:v>29312</c:v>
                </c:pt>
                <c:pt idx="128">
                  <c:v>29342</c:v>
                </c:pt>
                <c:pt idx="129">
                  <c:v>29373</c:v>
                </c:pt>
                <c:pt idx="130">
                  <c:v>29403</c:v>
                </c:pt>
                <c:pt idx="131">
                  <c:v>29434</c:v>
                </c:pt>
                <c:pt idx="132">
                  <c:v>29465</c:v>
                </c:pt>
                <c:pt idx="133">
                  <c:v>29495</c:v>
                </c:pt>
                <c:pt idx="134">
                  <c:v>29526</c:v>
                </c:pt>
                <c:pt idx="135">
                  <c:v>29556</c:v>
                </c:pt>
                <c:pt idx="136">
                  <c:v>29587</c:v>
                </c:pt>
                <c:pt idx="137">
                  <c:v>29618</c:v>
                </c:pt>
                <c:pt idx="138">
                  <c:v>29646</c:v>
                </c:pt>
                <c:pt idx="139">
                  <c:v>29677</c:v>
                </c:pt>
                <c:pt idx="140">
                  <c:v>29707</c:v>
                </c:pt>
                <c:pt idx="141">
                  <c:v>29738</c:v>
                </c:pt>
                <c:pt idx="142">
                  <c:v>29768</c:v>
                </c:pt>
                <c:pt idx="143">
                  <c:v>29799</c:v>
                </c:pt>
                <c:pt idx="144">
                  <c:v>29830</c:v>
                </c:pt>
                <c:pt idx="145">
                  <c:v>29860</c:v>
                </c:pt>
                <c:pt idx="146">
                  <c:v>29891</c:v>
                </c:pt>
                <c:pt idx="147">
                  <c:v>29921</c:v>
                </c:pt>
                <c:pt idx="148">
                  <c:v>29952</c:v>
                </c:pt>
                <c:pt idx="149">
                  <c:v>29983</c:v>
                </c:pt>
                <c:pt idx="150">
                  <c:v>30011</c:v>
                </c:pt>
                <c:pt idx="151">
                  <c:v>30042</c:v>
                </c:pt>
                <c:pt idx="152">
                  <c:v>30072</c:v>
                </c:pt>
                <c:pt idx="153">
                  <c:v>30103</c:v>
                </c:pt>
                <c:pt idx="154">
                  <c:v>30133</c:v>
                </c:pt>
                <c:pt idx="155">
                  <c:v>30164</c:v>
                </c:pt>
                <c:pt idx="156">
                  <c:v>30195</c:v>
                </c:pt>
                <c:pt idx="157">
                  <c:v>30225</c:v>
                </c:pt>
                <c:pt idx="158">
                  <c:v>30256</c:v>
                </c:pt>
                <c:pt idx="159">
                  <c:v>30286</c:v>
                </c:pt>
                <c:pt idx="160">
                  <c:v>30317</c:v>
                </c:pt>
                <c:pt idx="161">
                  <c:v>30348</c:v>
                </c:pt>
                <c:pt idx="162">
                  <c:v>30376</c:v>
                </c:pt>
                <c:pt idx="163">
                  <c:v>30407</c:v>
                </c:pt>
                <c:pt idx="164">
                  <c:v>30437</c:v>
                </c:pt>
                <c:pt idx="165">
                  <c:v>30468</c:v>
                </c:pt>
                <c:pt idx="166">
                  <c:v>30498</c:v>
                </c:pt>
                <c:pt idx="167">
                  <c:v>30529</c:v>
                </c:pt>
                <c:pt idx="168">
                  <c:v>30560</c:v>
                </c:pt>
                <c:pt idx="169">
                  <c:v>30590</c:v>
                </c:pt>
                <c:pt idx="170">
                  <c:v>30621</c:v>
                </c:pt>
                <c:pt idx="171">
                  <c:v>30651</c:v>
                </c:pt>
                <c:pt idx="172">
                  <c:v>30682</c:v>
                </c:pt>
                <c:pt idx="173">
                  <c:v>30713</c:v>
                </c:pt>
                <c:pt idx="174">
                  <c:v>30742</c:v>
                </c:pt>
                <c:pt idx="175">
                  <c:v>30773</c:v>
                </c:pt>
                <c:pt idx="176">
                  <c:v>30803</c:v>
                </c:pt>
                <c:pt idx="177">
                  <c:v>30834</c:v>
                </c:pt>
                <c:pt idx="178">
                  <c:v>30864</c:v>
                </c:pt>
                <c:pt idx="179">
                  <c:v>30895</c:v>
                </c:pt>
                <c:pt idx="180">
                  <c:v>30926</c:v>
                </c:pt>
                <c:pt idx="181">
                  <c:v>30956</c:v>
                </c:pt>
                <c:pt idx="182">
                  <c:v>30987</c:v>
                </c:pt>
                <c:pt idx="183">
                  <c:v>31017</c:v>
                </c:pt>
                <c:pt idx="184">
                  <c:v>31048</c:v>
                </c:pt>
                <c:pt idx="185">
                  <c:v>31079</c:v>
                </c:pt>
                <c:pt idx="186">
                  <c:v>31107</c:v>
                </c:pt>
                <c:pt idx="187">
                  <c:v>31138</c:v>
                </c:pt>
                <c:pt idx="188">
                  <c:v>31168</c:v>
                </c:pt>
                <c:pt idx="189">
                  <c:v>31199</c:v>
                </c:pt>
                <c:pt idx="190">
                  <c:v>31229</c:v>
                </c:pt>
                <c:pt idx="191">
                  <c:v>31260</c:v>
                </c:pt>
                <c:pt idx="192">
                  <c:v>31291</c:v>
                </c:pt>
                <c:pt idx="193">
                  <c:v>31321</c:v>
                </c:pt>
                <c:pt idx="194">
                  <c:v>31352</c:v>
                </c:pt>
                <c:pt idx="195">
                  <c:v>31382</c:v>
                </c:pt>
                <c:pt idx="196">
                  <c:v>31413</c:v>
                </c:pt>
                <c:pt idx="197">
                  <c:v>31444</c:v>
                </c:pt>
                <c:pt idx="198">
                  <c:v>31472</c:v>
                </c:pt>
                <c:pt idx="199">
                  <c:v>31503</c:v>
                </c:pt>
                <c:pt idx="200">
                  <c:v>31533</c:v>
                </c:pt>
                <c:pt idx="201">
                  <c:v>31564</c:v>
                </c:pt>
                <c:pt idx="202">
                  <c:v>31594</c:v>
                </c:pt>
                <c:pt idx="203">
                  <c:v>31625</c:v>
                </c:pt>
                <c:pt idx="204">
                  <c:v>31656</c:v>
                </c:pt>
                <c:pt idx="205">
                  <c:v>31686</c:v>
                </c:pt>
                <c:pt idx="206">
                  <c:v>31717</c:v>
                </c:pt>
                <c:pt idx="207">
                  <c:v>31747</c:v>
                </c:pt>
                <c:pt idx="208">
                  <c:v>31778</c:v>
                </c:pt>
                <c:pt idx="209">
                  <c:v>31809</c:v>
                </c:pt>
                <c:pt idx="210">
                  <c:v>31837</c:v>
                </c:pt>
                <c:pt idx="211">
                  <c:v>31868</c:v>
                </c:pt>
                <c:pt idx="212">
                  <c:v>31898</c:v>
                </c:pt>
                <c:pt idx="213">
                  <c:v>31929</c:v>
                </c:pt>
                <c:pt idx="214">
                  <c:v>31959</c:v>
                </c:pt>
                <c:pt idx="215">
                  <c:v>31990</c:v>
                </c:pt>
                <c:pt idx="216">
                  <c:v>32021</c:v>
                </c:pt>
                <c:pt idx="217">
                  <c:v>32051</c:v>
                </c:pt>
                <c:pt idx="218">
                  <c:v>32082</c:v>
                </c:pt>
                <c:pt idx="219">
                  <c:v>32112</c:v>
                </c:pt>
                <c:pt idx="220">
                  <c:v>32143</c:v>
                </c:pt>
                <c:pt idx="221">
                  <c:v>32174</c:v>
                </c:pt>
                <c:pt idx="222">
                  <c:v>32203</c:v>
                </c:pt>
                <c:pt idx="223">
                  <c:v>32234</c:v>
                </c:pt>
                <c:pt idx="224">
                  <c:v>32264</c:v>
                </c:pt>
                <c:pt idx="225">
                  <c:v>32295</c:v>
                </c:pt>
                <c:pt idx="226">
                  <c:v>32325</c:v>
                </c:pt>
                <c:pt idx="227">
                  <c:v>32356</c:v>
                </c:pt>
                <c:pt idx="228">
                  <c:v>32387</c:v>
                </c:pt>
                <c:pt idx="229">
                  <c:v>32417</c:v>
                </c:pt>
                <c:pt idx="230">
                  <c:v>32448</c:v>
                </c:pt>
                <c:pt idx="231">
                  <c:v>32478</c:v>
                </c:pt>
                <c:pt idx="232">
                  <c:v>32509</c:v>
                </c:pt>
                <c:pt idx="233">
                  <c:v>32540</c:v>
                </c:pt>
                <c:pt idx="234">
                  <c:v>32568</c:v>
                </c:pt>
                <c:pt idx="235">
                  <c:v>32599</c:v>
                </c:pt>
                <c:pt idx="236">
                  <c:v>32629</c:v>
                </c:pt>
                <c:pt idx="237">
                  <c:v>32660</c:v>
                </c:pt>
                <c:pt idx="238">
                  <c:v>32690</c:v>
                </c:pt>
                <c:pt idx="239">
                  <c:v>32721</c:v>
                </c:pt>
                <c:pt idx="240">
                  <c:v>32752</c:v>
                </c:pt>
                <c:pt idx="241">
                  <c:v>32782</c:v>
                </c:pt>
                <c:pt idx="242">
                  <c:v>32813</c:v>
                </c:pt>
                <c:pt idx="243">
                  <c:v>32843</c:v>
                </c:pt>
                <c:pt idx="244">
                  <c:v>32874</c:v>
                </c:pt>
                <c:pt idx="245">
                  <c:v>32905</c:v>
                </c:pt>
                <c:pt idx="246">
                  <c:v>32933</c:v>
                </c:pt>
                <c:pt idx="247">
                  <c:v>32964</c:v>
                </c:pt>
                <c:pt idx="248">
                  <c:v>32994</c:v>
                </c:pt>
                <c:pt idx="249">
                  <c:v>33025</c:v>
                </c:pt>
                <c:pt idx="250">
                  <c:v>33055</c:v>
                </c:pt>
                <c:pt idx="251">
                  <c:v>33086</c:v>
                </c:pt>
                <c:pt idx="252">
                  <c:v>33117</c:v>
                </c:pt>
                <c:pt idx="253">
                  <c:v>33147</c:v>
                </c:pt>
                <c:pt idx="254">
                  <c:v>33178</c:v>
                </c:pt>
                <c:pt idx="255">
                  <c:v>33208</c:v>
                </c:pt>
                <c:pt idx="256">
                  <c:v>33239</c:v>
                </c:pt>
                <c:pt idx="257">
                  <c:v>33270</c:v>
                </c:pt>
                <c:pt idx="258">
                  <c:v>33298</c:v>
                </c:pt>
                <c:pt idx="259">
                  <c:v>33329</c:v>
                </c:pt>
                <c:pt idx="260">
                  <c:v>33359</c:v>
                </c:pt>
                <c:pt idx="261">
                  <c:v>33390</c:v>
                </c:pt>
                <c:pt idx="262">
                  <c:v>33420</c:v>
                </c:pt>
                <c:pt idx="263">
                  <c:v>33451</c:v>
                </c:pt>
                <c:pt idx="264">
                  <c:v>33482</c:v>
                </c:pt>
                <c:pt idx="265">
                  <c:v>33512</c:v>
                </c:pt>
                <c:pt idx="266">
                  <c:v>33543</c:v>
                </c:pt>
                <c:pt idx="267">
                  <c:v>33573</c:v>
                </c:pt>
                <c:pt idx="268">
                  <c:v>33604</c:v>
                </c:pt>
                <c:pt idx="269">
                  <c:v>33635</c:v>
                </c:pt>
                <c:pt idx="270">
                  <c:v>33664</c:v>
                </c:pt>
                <c:pt idx="271">
                  <c:v>33695</c:v>
                </c:pt>
                <c:pt idx="272">
                  <c:v>33725</c:v>
                </c:pt>
                <c:pt idx="273">
                  <c:v>33756</c:v>
                </c:pt>
                <c:pt idx="274">
                  <c:v>33786</c:v>
                </c:pt>
                <c:pt idx="275">
                  <c:v>33817</c:v>
                </c:pt>
                <c:pt idx="276">
                  <c:v>33848</c:v>
                </c:pt>
                <c:pt idx="277">
                  <c:v>33878</c:v>
                </c:pt>
                <c:pt idx="278">
                  <c:v>33909</c:v>
                </c:pt>
                <c:pt idx="279">
                  <c:v>33939</c:v>
                </c:pt>
                <c:pt idx="280">
                  <c:v>33970</c:v>
                </c:pt>
                <c:pt idx="281">
                  <c:v>34001</c:v>
                </c:pt>
                <c:pt idx="282">
                  <c:v>34029</c:v>
                </c:pt>
                <c:pt idx="283">
                  <c:v>34060</c:v>
                </c:pt>
                <c:pt idx="284">
                  <c:v>34090</c:v>
                </c:pt>
                <c:pt idx="285">
                  <c:v>34121</c:v>
                </c:pt>
                <c:pt idx="286">
                  <c:v>34151</c:v>
                </c:pt>
                <c:pt idx="287">
                  <c:v>34182</c:v>
                </c:pt>
                <c:pt idx="288">
                  <c:v>34213</c:v>
                </c:pt>
                <c:pt idx="289">
                  <c:v>34243</c:v>
                </c:pt>
                <c:pt idx="290">
                  <c:v>34274</c:v>
                </c:pt>
                <c:pt idx="291">
                  <c:v>34304</c:v>
                </c:pt>
                <c:pt idx="292">
                  <c:v>34335</c:v>
                </c:pt>
                <c:pt idx="293">
                  <c:v>34366</c:v>
                </c:pt>
                <c:pt idx="294">
                  <c:v>34394</c:v>
                </c:pt>
                <c:pt idx="295">
                  <c:v>34425</c:v>
                </c:pt>
                <c:pt idx="296">
                  <c:v>34455</c:v>
                </c:pt>
                <c:pt idx="297">
                  <c:v>34486</c:v>
                </c:pt>
                <c:pt idx="298">
                  <c:v>34516</c:v>
                </c:pt>
                <c:pt idx="299">
                  <c:v>34547</c:v>
                </c:pt>
                <c:pt idx="300">
                  <c:v>34578</c:v>
                </c:pt>
                <c:pt idx="301">
                  <c:v>34608</c:v>
                </c:pt>
                <c:pt idx="302">
                  <c:v>34639</c:v>
                </c:pt>
                <c:pt idx="303">
                  <c:v>34669</c:v>
                </c:pt>
                <c:pt idx="304">
                  <c:v>34700</c:v>
                </c:pt>
                <c:pt idx="305">
                  <c:v>34731</c:v>
                </c:pt>
                <c:pt idx="306">
                  <c:v>34759</c:v>
                </c:pt>
                <c:pt idx="307">
                  <c:v>34790</c:v>
                </c:pt>
                <c:pt idx="308">
                  <c:v>34820</c:v>
                </c:pt>
                <c:pt idx="309">
                  <c:v>34851</c:v>
                </c:pt>
                <c:pt idx="310">
                  <c:v>34881</c:v>
                </c:pt>
                <c:pt idx="311">
                  <c:v>34912</c:v>
                </c:pt>
                <c:pt idx="312">
                  <c:v>34943</c:v>
                </c:pt>
                <c:pt idx="313">
                  <c:v>34973</c:v>
                </c:pt>
                <c:pt idx="314">
                  <c:v>35004</c:v>
                </c:pt>
                <c:pt idx="315">
                  <c:v>35034</c:v>
                </c:pt>
                <c:pt idx="316">
                  <c:v>35065</c:v>
                </c:pt>
                <c:pt idx="317">
                  <c:v>35096</c:v>
                </c:pt>
                <c:pt idx="318">
                  <c:v>35125</c:v>
                </c:pt>
                <c:pt idx="319">
                  <c:v>35156</c:v>
                </c:pt>
                <c:pt idx="320">
                  <c:v>35186</c:v>
                </c:pt>
                <c:pt idx="321">
                  <c:v>35217</c:v>
                </c:pt>
                <c:pt idx="322">
                  <c:v>35247</c:v>
                </c:pt>
                <c:pt idx="323">
                  <c:v>35278</c:v>
                </c:pt>
                <c:pt idx="324">
                  <c:v>35309</c:v>
                </c:pt>
                <c:pt idx="325">
                  <c:v>35339</c:v>
                </c:pt>
                <c:pt idx="326">
                  <c:v>35370</c:v>
                </c:pt>
                <c:pt idx="327">
                  <c:v>35400</c:v>
                </c:pt>
                <c:pt idx="328">
                  <c:v>35431</c:v>
                </c:pt>
                <c:pt idx="329">
                  <c:v>35462</c:v>
                </c:pt>
                <c:pt idx="330">
                  <c:v>35490</c:v>
                </c:pt>
                <c:pt idx="331">
                  <c:v>35521</c:v>
                </c:pt>
                <c:pt idx="332">
                  <c:v>35551</c:v>
                </c:pt>
                <c:pt idx="333">
                  <c:v>35582</c:v>
                </c:pt>
                <c:pt idx="334">
                  <c:v>35612</c:v>
                </c:pt>
                <c:pt idx="335">
                  <c:v>35643</c:v>
                </c:pt>
                <c:pt idx="336">
                  <c:v>35674</c:v>
                </c:pt>
              </c:numCache>
            </c:numRef>
          </c:xVal>
          <c:yVal>
            <c:numRef>
              <c:f>'Balsa ARMA vs. WEAP'!$H$2:$H$338</c:f>
              <c:numCache>
                <c:formatCode>General</c:formatCode>
                <c:ptCount val="337"/>
                <c:pt idx="0">
                  <c:v>97.277760000000001</c:v>
                </c:pt>
                <c:pt idx="1">
                  <c:v>178.54214400000001</c:v>
                </c:pt>
                <c:pt idx="2">
                  <c:v>215.93951999999999</c:v>
                </c:pt>
                <c:pt idx="3">
                  <c:v>399.72441600000002</c:v>
                </c:pt>
                <c:pt idx="4">
                  <c:v>487.92412799999983</c:v>
                </c:pt>
                <c:pt idx="5">
                  <c:v>284.20761599999992</c:v>
                </c:pt>
                <c:pt idx="6">
                  <c:v>331.10380800000001</c:v>
                </c:pt>
                <c:pt idx="7">
                  <c:v>410.05439999999999</c:v>
                </c:pt>
                <c:pt idx="8">
                  <c:v>330.62169599999999</c:v>
                </c:pt>
                <c:pt idx="9">
                  <c:v>149.40288000000001</c:v>
                </c:pt>
                <c:pt idx="10">
                  <c:v>114.340896</c:v>
                </c:pt>
                <c:pt idx="11">
                  <c:v>113.457024</c:v>
                </c:pt>
                <c:pt idx="12">
                  <c:v>118.1952</c:v>
                </c:pt>
                <c:pt idx="13">
                  <c:v>179.98848000000001</c:v>
                </c:pt>
                <c:pt idx="14">
                  <c:v>243.648</c:v>
                </c:pt>
                <c:pt idx="15">
                  <c:v>344.17439999999999</c:v>
                </c:pt>
                <c:pt idx="16">
                  <c:v>366.94080000000002</c:v>
                </c:pt>
                <c:pt idx="17">
                  <c:v>498.59712000000002</c:v>
                </c:pt>
                <c:pt idx="18">
                  <c:v>772.45055999999977</c:v>
                </c:pt>
                <c:pt idx="19">
                  <c:v>349.92</c:v>
                </c:pt>
                <c:pt idx="20">
                  <c:v>150.25824</c:v>
                </c:pt>
                <c:pt idx="21">
                  <c:v>101.08799999999999</c:v>
                </c:pt>
                <c:pt idx="22">
                  <c:v>89.994240000000005</c:v>
                </c:pt>
                <c:pt idx="23">
                  <c:v>89.994240000000005</c:v>
                </c:pt>
                <c:pt idx="24">
                  <c:v>80.429760000000002</c:v>
                </c:pt>
                <c:pt idx="25">
                  <c:v>149.07974400000001</c:v>
                </c:pt>
                <c:pt idx="26">
                  <c:v>153.83519999999999</c:v>
                </c:pt>
                <c:pt idx="27">
                  <c:v>284.09788800000001</c:v>
                </c:pt>
                <c:pt idx="28">
                  <c:v>357.512832</c:v>
                </c:pt>
                <c:pt idx="29">
                  <c:v>394.83763199999999</c:v>
                </c:pt>
                <c:pt idx="30">
                  <c:v>716.31129599999974</c:v>
                </c:pt>
                <c:pt idx="31">
                  <c:v>510.39071999999982</c:v>
                </c:pt>
                <c:pt idx="32">
                  <c:v>257.42102399999982</c:v>
                </c:pt>
                <c:pt idx="33">
                  <c:v>145.64447999999999</c:v>
                </c:pt>
                <c:pt idx="34">
                  <c:v>97.975871999999953</c:v>
                </c:pt>
                <c:pt idx="35">
                  <c:v>88.815743999999981</c:v>
                </c:pt>
                <c:pt idx="36">
                  <c:v>92.378879999999953</c:v>
                </c:pt>
                <c:pt idx="37">
                  <c:v>124.893792</c:v>
                </c:pt>
                <c:pt idx="38">
                  <c:v>175.63391999999999</c:v>
                </c:pt>
                <c:pt idx="39">
                  <c:v>254.98367999999999</c:v>
                </c:pt>
                <c:pt idx="40">
                  <c:v>327.30047999999999</c:v>
                </c:pt>
                <c:pt idx="41">
                  <c:v>294.29568</c:v>
                </c:pt>
                <c:pt idx="42">
                  <c:v>588.6319679999998</c:v>
                </c:pt>
                <c:pt idx="43">
                  <c:v>595.71936000000005</c:v>
                </c:pt>
                <c:pt idx="44">
                  <c:v>261.67968000000002</c:v>
                </c:pt>
                <c:pt idx="45">
                  <c:v>107.30880000000001</c:v>
                </c:pt>
                <c:pt idx="46">
                  <c:v>85.682015999999976</c:v>
                </c:pt>
                <c:pt idx="47">
                  <c:v>84.771360000000001</c:v>
                </c:pt>
                <c:pt idx="48">
                  <c:v>97.251840000000001</c:v>
                </c:pt>
                <c:pt idx="49">
                  <c:v>213.46848</c:v>
                </c:pt>
                <c:pt idx="50">
                  <c:v>293.85503999999992</c:v>
                </c:pt>
                <c:pt idx="51">
                  <c:v>363.646368</c:v>
                </c:pt>
                <c:pt idx="52">
                  <c:v>531.6356159999998</c:v>
                </c:pt>
                <c:pt idx="53">
                  <c:v>709.43039999999996</c:v>
                </c:pt>
                <c:pt idx="54">
                  <c:v>729.51580799999999</c:v>
                </c:pt>
                <c:pt idx="55">
                  <c:v>419.02271999999982</c:v>
                </c:pt>
                <c:pt idx="56">
                  <c:v>160.97183999999999</c:v>
                </c:pt>
                <c:pt idx="57">
                  <c:v>110.62656</c:v>
                </c:pt>
                <c:pt idx="58">
                  <c:v>79.307423999999997</c:v>
                </c:pt>
                <c:pt idx="59">
                  <c:v>70.843680000000006</c:v>
                </c:pt>
                <c:pt idx="60">
                  <c:v>67.884479999999982</c:v>
                </c:pt>
                <c:pt idx="61">
                  <c:v>108.903744</c:v>
                </c:pt>
                <c:pt idx="62">
                  <c:v>155.15711999999999</c:v>
                </c:pt>
                <c:pt idx="63">
                  <c:v>215.37014400000001</c:v>
                </c:pt>
                <c:pt idx="64">
                  <c:v>312.08716800000002</c:v>
                </c:pt>
                <c:pt idx="65">
                  <c:v>323.90668799999992</c:v>
                </c:pt>
                <c:pt idx="66">
                  <c:v>739.47945600000003</c:v>
                </c:pt>
                <c:pt idx="67">
                  <c:v>385.37855999999982</c:v>
                </c:pt>
                <c:pt idx="68">
                  <c:v>234.65462400000001</c:v>
                </c:pt>
                <c:pt idx="69">
                  <c:v>110.36736000000001</c:v>
                </c:pt>
                <c:pt idx="70">
                  <c:v>78.343199999999996</c:v>
                </c:pt>
                <c:pt idx="71">
                  <c:v>81.155519999999981</c:v>
                </c:pt>
                <c:pt idx="72">
                  <c:v>87.63552</c:v>
                </c:pt>
                <c:pt idx="73">
                  <c:v>132.47366400000001</c:v>
                </c:pt>
                <c:pt idx="74">
                  <c:v>158.18976000000001</c:v>
                </c:pt>
                <c:pt idx="75">
                  <c:v>179.18495999999999</c:v>
                </c:pt>
                <c:pt idx="76">
                  <c:v>307.774944</c:v>
                </c:pt>
                <c:pt idx="77">
                  <c:v>381.67718400000001</c:v>
                </c:pt>
                <c:pt idx="78">
                  <c:v>460.36339199999992</c:v>
                </c:pt>
                <c:pt idx="79">
                  <c:v>245.95488</c:v>
                </c:pt>
                <c:pt idx="80">
                  <c:v>126.82223999999999</c:v>
                </c:pt>
                <c:pt idx="81">
                  <c:v>87.583680000000001</c:v>
                </c:pt>
                <c:pt idx="82">
                  <c:v>63.183456</c:v>
                </c:pt>
                <c:pt idx="83">
                  <c:v>59.219423999999997</c:v>
                </c:pt>
                <c:pt idx="84">
                  <c:v>66.977279999999993</c:v>
                </c:pt>
                <c:pt idx="85">
                  <c:v>119.51020800000001</c:v>
                </c:pt>
                <c:pt idx="86">
                  <c:v>129.57408000000001</c:v>
                </c:pt>
                <c:pt idx="87">
                  <c:v>171.36403200000001</c:v>
                </c:pt>
                <c:pt idx="88">
                  <c:v>307.53388799999999</c:v>
                </c:pt>
                <c:pt idx="89">
                  <c:v>445.47148800000002</c:v>
                </c:pt>
                <c:pt idx="90">
                  <c:v>496.70927999999992</c:v>
                </c:pt>
                <c:pt idx="91">
                  <c:v>219.20544000000001</c:v>
                </c:pt>
                <c:pt idx="92">
                  <c:v>141.740928</c:v>
                </c:pt>
                <c:pt idx="93">
                  <c:v>89.1648</c:v>
                </c:pt>
                <c:pt idx="94">
                  <c:v>78.744960000000006</c:v>
                </c:pt>
                <c:pt idx="95">
                  <c:v>92.967264</c:v>
                </c:pt>
                <c:pt idx="96">
                  <c:v>94.037760000000006</c:v>
                </c:pt>
                <c:pt idx="97">
                  <c:v>120.822624</c:v>
                </c:pt>
                <c:pt idx="98">
                  <c:v>233.40960000000001</c:v>
                </c:pt>
                <c:pt idx="99">
                  <c:v>250.75180800000001</c:v>
                </c:pt>
                <c:pt idx="100">
                  <c:v>259.18876799999992</c:v>
                </c:pt>
                <c:pt idx="101">
                  <c:v>331.23686400000003</c:v>
                </c:pt>
                <c:pt idx="102">
                  <c:v>294.27580799999993</c:v>
                </c:pt>
                <c:pt idx="103">
                  <c:v>210.39264</c:v>
                </c:pt>
                <c:pt idx="104">
                  <c:v>140.374944</c:v>
                </c:pt>
                <c:pt idx="105">
                  <c:v>93.648960000000002</c:v>
                </c:pt>
                <c:pt idx="106">
                  <c:v>85.601664</c:v>
                </c:pt>
                <c:pt idx="107">
                  <c:v>84.289248000000001</c:v>
                </c:pt>
                <c:pt idx="108">
                  <c:v>106.81632</c:v>
                </c:pt>
                <c:pt idx="109">
                  <c:v>113.939136</c:v>
                </c:pt>
                <c:pt idx="110">
                  <c:v>198.23616000000001</c:v>
                </c:pt>
                <c:pt idx="111">
                  <c:v>239.556096</c:v>
                </c:pt>
                <c:pt idx="112">
                  <c:v>247.16275200000001</c:v>
                </c:pt>
                <c:pt idx="113">
                  <c:v>350.03404799999993</c:v>
                </c:pt>
                <c:pt idx="114">
                  <c:v>687.54527999999982</c:v>
                </c:pt>
                <c:pt idx="115">
                  <c:v>286.31232</c:v>
                </c:pt>
                <c:pt idx="116">
                  <c:v>161.77536000000001</c:v>
                </c:pt>
                <c:pt idx="117">
                  <c:v>109.20095999999999</c:v>
                </c:pt>
                <c:pt idx="118">
                  <c:v>93.154751999999974</c:v>
                </c:pt>
                <c:pt idx="119">
                  <c:v>93.369023999999996</c:v>
                </c:pt>
                <c:pt idx="120">
                  <c:v>99.169920000000005</c:v>
                </c:pt>
                <c:pt idx="121">
                  <c:v>129.9024</c:v>
                </c:pt>
                <c:pt idx="122">
                  <c:v>163.45151999999999</c:v>
                </c:pt>
                <c:pt idx="123">
                  <c:v>191.34489600000001</c:v>
                </c:pt>
                <c:pt idx="124">
                  <c:v>241.297056</c:v>
                </c:pt>
                <c:pt idx="125">
                  <c:v>209.768832</c:v>
                </c:pt>
                <c:pt idx="126">
                  <c:v>220.057344</c:v>
                </c:pt>
                <c:pt idx="127">
                  <c:v>176.95583999999999</c:v>
                </c:pt>
                <c:pt idx="128">
                  <c:v>107.912736</c:v>
                </c:pt>
                <c:pt idx="129">
                  <c:v>92.871359999999981</c:v>
                </c:pt>
                <c:pt idx="130">
                  <c:v>76.173695999999978</c:v>
                </c:pt>
                <c:pt idx="131">
                  <c:v>83.646431999999976</c:v>
                </c:pt>
                <c:pt idx="132">
                  <c:v>120.70944</c:v>
                </c:pt>
                <c:pt idx="133">
                  <c:v>171.096192</c:v>
                </c:pt>
                <c:pt idx="134">
                  <c:v>202.38336000000001</c:v>
                </c:pt>
                <c:pt idx="135">
                  <c:v>312.140736</c:v>
                </c:pt>
                <c:pt idx="136">
                  <c:v>229.77993599999999</c:v>
                </c:pt>
                <c:pt idx="137">
                  <c:v>222.78412800000001</c:v>
                </c:pt>
                <c:pt idx="138">
                  <c:v>496.57535999999982</c:v>
                </c:pt>
                <c:pt idx="139">
                  <c:v>244.14048</c:v>
                </c:pt>
                <c:pt idx="140">
                  <c:v>124.224192</c:v>
                </c:pt>
                <c:pt idx="141">
                  <c:v>88.17983999999997</c:v>
                </c:pt>
                <c:pt idx="142">
                  <c:v>78.316416000000004</c:v>
                </c:pt>
                <c:pt idx="143">
                  <c:v>69.933024000000003</c:v>
                </c:pt>
                <c:pt idx="144">
                  <c:v>63.322560000000003</c:v>
                </c:pt>
                <c:pt idx="145">
                  <c:v>143.42832000000001</c:v>
                </c:pt>
                <c:pt idx="146">
                  <c:v>219.33503999999999</c:v>
                </c:pt>
                <c:pt idx="147">
                  <c:v>217.834272</c:v>
                </c:pt>
                <c:pt idx="148">
                  <c:v>230.10134400000001</c:v>
                </c:pt>
                <c:pt idx="149">
                  <c:v>342.92160000000001</c:v>
                </c:pt>
                <c:pt idx="150">
                  <c:v>149.07974400000001</c:v>
                </c:pt>
                <c:pt idx="151">
                  <c:v>207.61920000000001</c:v>
                </c:pt>
                <c:pt idx="152">
                  <c:v>127.17043200000001</c:v>
                </c:pt>
                <c:pt idx="153">
                  <c:v>89.605439999999973</c:v>
                </c:pt>
                <c:pt idx="154">
                  <c:v>75.12912</c:v>
                </c:pt>
                <c:pt idx="155">
                  <c:v>67.147487999999981</c:v>
                </c:pt>
                <c:pt idx="156">
                  <c:v>70.009919999999994</c:v>
                </c:pt>
                <c:pt idx="157">
                  <c:v>152.90985599999999</c:v>
                </c:pt>
                <c:pt idx="158">
                  <c:v>229.00319999999999</c:v>
                </c:pt>
                <c:pt idx="159">
                  <c:v>301.02537599999982</c:v>
                </c:pt>
                <c:pt idx="160">
                  <c:v>476.35343999999992</c:v>
                </c:pt>
                <c:pt idx="161">
                  <c:v>253.556352</c:v>
                </c:pt>
                <c:pt idx="162">
                  <c:v>642.30710399999975</c:v>
                </c:pt>
                <c:pt idx="163">
                  <c:v>554.09184000000005</c:v>
                </c:pt>
                <c:pt idx="164">
                  <c:v>271.42905599999978</c:v>
                </c:pt>
                <c:pt idx="165">
                  <c:v>117.62496</c:v>
                </c:pt>
                <c:pt idx="166">
                  <c:v>98.216927999999996</c:v>
                </c:pt>
                <c:pt idx="167">
                  <c:v>88.762175999999982</c:v>
                </c:pt>
                <c:pt idx="168">
                  <c:v>86.831999999999994</c:v>
                </c:pt>
                <c:pt idx="169">
                  <c:v>122.80464000000001</c:v>
                </c:pt>
                <c:pt idx="170">
                  <c:v>162.10368</c:v>
                </c:pt>
                <c:pt idx="171">
                  <c:v>358.02172799999983</c:v>
                </c:pt>
                <c:pt idx="172">
                  <c:v>194.45184</c:v>
                </c:pt>
                <c:pt idx="173">
                  <c:v>983.38060799999982</c:v>
                </c:pt>
                <c:pt idx="174">
                  <c:v>664.10928000000001</c:v>
                </c:pt>
                <c:pt idx="175">
                  <c:v>418.71168</c:v>
                </c:pt>
                <c:pt idx="176">
                  <c:v>176.158368</c:v>
                </c:pt>
                <c:pt idx="177">
                  <c:v>103.13567999999999</c:v>
                </c:pt>
                <c:pt idx="178">
                  <c:v>79.039584000000005</c:v>
                </c:pt>
                <c:pt idx="179">
                  <c:v>72.825695999999979</c:v>
                </c:pt>
                <c:pt idx="180">
                  <c:v>74.597759999999994</c:v>
                </c:pt>
                <c:pt idx="181">
                  <c:v>131.348736</c:v>
                </c:pt>
                <c:pt idx="182">
                  <c:v>109.6416</c:v>
                </c:pt>
                <c:pt idx="183">
                  <c:v>434.70432</c:v>
                </c:pt>
                <c:pt idx="184">
                  <c:v>285.62457599999999</c:v>
                </c:pt>
                <c:pt idx="185">
                  <c:v>271.67615999999981</c:v>
                </c:pt>
                <c:pt idx="186">
                  <c:v>333.62150400000002</c:v>
                </c:pt>
                <c:pt idx="187">
                  <c:v>282.86496</c:v>
                </c:pt>
                <c:pt idx="188">
                  <c:v>144.23184000000001</c:v>
                </c:pt>
                <c:pt idx="189">
                  <c:v>75.479039999999998</c:v>
                </c:pt>
                <c:pt idx="190">
                  <c:v>64.710144</c:v>
                </c:pt>
                <c:pt idx="191">
                  <c:v>68.459903999999995</c:v>
                </c:pt>
                <c:pt idx="192">
                  <c:v>177.11135999999999</c:v>
                </c:pt>
                <c:pt idx="193">
                  <c:v>164.66803200000001</c:v>
                </c:pt>
                <c:pt idx="194">
                  <c:v>226.25568000000001</c:v>
                </c:pt>
                <c:pt idx="195">
                  <c:v>206.692128</c:v>
                </c:pt>
                <c:pt idx="196">
                  <c:v>493.62912</c:v>
                </c:pt>
                <c:pt idx="197">
                  <c:v>375.89529599999992</c:v>
                </c:pt>
                <c:pt idx="198">
                  <c:v>379.26143999999982</c:v>
                </c:pt>
                <c:pt idx="199">
                  <c:v>358.36991999999992</c:v>
                </c:pt>
                <c:pt idx="200">
                  <c:v>153.09734399999999</c:v>
                </c:pt>
                <c:pt idx="201">
                  <c:v>83.436480000000003</c:v>
                </c:pt>
                <c:pt idx="202">
                  <c:v>70.361568000000005</c:v>
                </c:pt>
                <c:pt idx="203">
                  <c:v>65.245823999999999</c:v>
                </c:pt>
                <c:pt idx="204">
                  <c:v>82.607039999999998</c:v>
                </c:pt>
                <c:pt idx="205">
                  <c:v>131.42908800000001</c:v>
                </c:pt>
                <c:pt idx="206">
                  <c:v>185.76864</c:v>
                </c:pt>
                <c:pt idx="207">
                  <c:v>242.12736000000001</c:v>
                </c:pt>
                <c:pt idx="208">
                  <c:v>518.43110399999978</c:v>
                </c:pt>
                <c:pt idx="209">
                  <c:v>422.07782400000002</c:v>
                </c:pt>
                <c:pt idx="210">
                  <c:v>370.50307199999992</c:v>
                </c:pt>
                <c:pt idx="211">
                  <c:v>240.5376</c:v>
                </c:pt>
                <c:pt idx="212">
                  <c:v>156.09715199999999</c:v>
                </c:pt>
                <c:pt idx="213">
                  <c:v>87.143039999999999</c:v>
                </c:pt>
                <c:pt idx="214">
                  <c:v>76.227264000000005</c:v>
                </c:pt>
                <c:pt idx="215">
                  <c:v>60.558624000000002</c:v>
                </c:pt>
                <c:pt idx="216">
                  <c:v>110.9376</c:v>
                </c:pt>
                <c:pt idx="217">
                  <c:v>155.18649600000001</c:v>
                </c:pt>
                <c:pt idx="218">
                  <c:v>218.16864000000001</c:v>
                </c:pt>
                <c:pt idx="219">
                  <c:v>321.70262400000001</c:v>
                </c:pt>
                <c:pt idx="220">
                  <c:v>448.65878400000008</c:v>
                </c:pt>
                <c:pt idx="221">
                  <c:v>394.93439999999981</c:v>
                </c:pt>
                <c:pt idx="222">
                  <c:v>297.08812799999981</c:v>
                </c:pt>
                <c:pt idx="223">
                  <c:v>340.17408</c:v>
                </c:pt>
                <c:pt idx="224">
                  <c:v>179.55993599999999</c:v>
                </c:pt>
                <c:pt idx="225">
                  <c:v>91.679039999999972</c:v>
                </c:pt>
                <c:pt idx="226">
                  <c:v>74.620223999999993</c:v>
                </c:pt>
                <c:pt idx="227">
                  <c:v>74.861279999999994</c:v>
                </c:pt>
                <c:pt idx="228">
                  <c:v>105.15743999999999</c:v>
                </c:pt>
                <c:pt idx="229">
                  <c:v>143.88364799999999</c:v>
                </c:pt>
                <c:pt idx="230">
                  <c:v>174.10463999999999</c:v>
                </c:pt>
                <c:pt idx="231">
                  <c:v>170.66764800000001</c:v>
                </c:pt>
                <c:pt idx="232">
                  <c:v>357.91459200000003</c:v>
                </c:pt>
                <c:pt idx="233">
                  <c:v>481.61433599999992</c:v>
                </c:pt>
                <c:pt idx="234">
                  <c:v>565.83878400000003</c:v>
                </c:pt>
                <c:pt idx="235">
                  <c:v>478.17216000000002</c:v>
                </c:pt>
                <c:pt idx="236">
                  <c:v>167.37321600000001</c:v>
                </c:pt>
                <c:pt idx="237">
                  <c:v>91.549440000000004</c:v>
                </c:pt>
                <c:pt idx="238">
                  <c:v>69.745536000000001</c:v>
                </c:pt>
                <c:pt idx="239">
                  <c:v>67.924223999999995</c:v>
                </c:pt>
                <c:pt idx="240">
                  <c:v>72.316800000000001</c:v>
                </c:pt>
                <c:pt idx="241">
                  <c:v>156.15072000000001</c:v>
                </c:pt>
                <c:pt idx="242">
                  <c:v>160.49664000000001</c:v>
                </c:pt>
                <c:pt idx="243">
                  <c:v>144.553248</c:v>
                </c:pt>
                <c:pt idx="244">
                  <c:v>276.81263999999999</c:v>
                </c:pt>
                <c:pt idx="245">
                  <c:v>233.71891199999999</c:v>
                </c:pt>
                <c:pt idx="246">
                  <c:v>251.63568000000001</c:v>
                </c:pt>
                <c:pt idx="247">
                  <c:v>187.06464</c:v>
                </c:pt>
                <c:pt idx="248">
                  <c:v>130.384512</c:v>
                </c:pt>
                <c:pt idx="249">
                  <c:v>76.075199999999981</c:v>
                </c:pt>
                <c:pt idx="250">
                  <c:v>58.978368000000003</c:v>
                </c:pt>
                <c:pt idx="251">
                  <c:v>61.710336000000012</c:v>
                </c:pt>
                <c:pt idx="252">
                  <c:v>68.947199999999995</c:v>
                </c:pt>
                <c:pt idx="253">
                  <c:v>170.131968</c:v>
                </c:pt>
                <c:pt idx="254">
                  <c:v>251.2944</c:v>
                </c:pt>
                <c:pt idx="255">
                  <c:v>210.70972800000001</c:v>
                </c:pt>
                <c:pt idx="256">
                  <c:v>231.708384</c:v>
                </c:pt>
                <c:pt idx="257">
                  <c:v>242.5248</c:v>
                </c:pt>
                <c:pt idx="258">
                  <c:v>626.90630399999998</c:v>
                </c:pt>
                <c:pt idx="259">
                  <c:v>183.30624</c:v>
                </c:pt>
                <c:pt idx="260">
                  <c:v>170.93548799999999</c:v>
                </c:pt>
                <c:pt idx="261">
                  <c:v>92.845439999999982</c:v>
                </c:pt>
                <c:pt idx="262">
                  <c:v>77.352191999999974</c:v>
                </c:pt>
                <c:pt idx="263">
                  <c:v>80.110944000000003</c:v>
                </c:pt>
                <c:pt idx="264">
                  <c:v>71.072639999999978</c:v>
                </c:pt>
                <c:pt idx="265">
                  <c:v>113.10883200000001</c:v>
                </c:pt>
                <c:pt idx="266">
                  <c:v>111.32640000000001</c:v>
                </c:pt>
                <c:pt idx="267">
                  <c:v>179.69385600000001</c:v>
                </c:pt>
                <c:pt idx="268">
                  <c:v>202.00492800000001</c:v>
                </c:pt>
                <c:pt idx="269">
                  <c:v>162.860544</c:v>
                </c:pt>
                <c:pt idx="270">
                  <c:v>256.4300159999998</c:v>
                </c:pt>
                <c:pt idx="271">
                  <c:v>212.18111999999999</c:v>
                </c:pt>
                <c:pt idx="272">
                  <c:v>117.153216</c:v>
                </c:pt>
                <c:pt idx="273">
                  <c:v>77.293440000000004</c:v>
                </c:pt>
                <c:pt idx="274">
                  <c:v>62.969184000000013</c:v>
                </c:pt>
                <c:pt idx="275">
                  <c:v>68.21884799999998</c:v>
                </c:pt>
                <c:pt idx="276">
                  <c:v>69.491519999999994</c:v>
                </c:pt>
                <c:pt idx="277">
                  <c:v>101.216736</c:v>
                </c:pt>
                <c:pt idx="278">
                  <c:v>108.57888</c:v>
                </c:pt>
                <c:pt idx="279">
                  <c:v>140.374944</c:v>
                </c:pt>
                <c:pt idx="280">
                  <c:v>239.98464000000001</c:v>
                </c:pt>
                <c:pt idx="281">
                  <c:v>419.97311999999982</c:v>
                </c:pt>
                <c:pt idx="282">
                  <c:v>517.57401600000003</c:v>
                </c:pt>
                <c:pt idx="283">
                  <c:v>469.0224</c:v>
                </c:pt>
                <c:pt idx="284">
                  <c:v>192.65731199999999</c:v>
                </c:pt>
                <c:pt idx="285">
                  <c:v>88.127999999999986</c:v>
                </c:pt>
                <c:pt idx="286">
                  <c:v>74.888064</c:v>
                </c:pt>
                <c:pt idx="287">
                  <c:v>70.388351999999969</c:v>
                </c:pt>
                <c:pt idx="288">
                  <c:v>109.20095999999999</c:v>
                </c:pt>
                <c:pt idx="289">
                  <c:v>172.64966399999989</c:v>
                </c:pt>
                <c:pt idx="290">
                  <c:v>327.4991999999998</c:v>
                </c:pt>
                <c:pt idx="291">
                  <c:v>395.97465599999992</c:v>
                </c:pt>
                <c:pt idx="292">
                  <c:v>566.16019199999982</c:v>
                </c:pt>
                <c:pt idx="293">
                  <c:v>696.68121599999972</c:v>
                </c:pt>
                <c:pt idx="294">
                  <c:v>703.85673599999996</c:v>
                </c:pt>
                <c:pt idx="295">
                  <c:v>447.66431999999992</c:v>
                </c:pt>
                <c:pt idx="296">
                  <c:v>185.18457599999999</c:v>
                </c:pt>
                <c:pt idx="297">
                  <c:v>104.61312</c:v>
                </c:pt>
                <c:pt idx="298">
                  <c:v>88.11936</c:v>
                </c:pt>
                <c:pt idx="299">
                  <c:v>83.619647999999998</c:v>
                </c:pt>
                <c:pt idx="300">
                  <c:v>89.242559999999997</c:v>
                </c:pt>
                <c:pt idx="301">
                  <c:v>99.743616000000003</c:v>
                </c:pt>
                <c:pt idx="302">
                  <c:v>136.44288</c:v>
                </c:pt>
                <c:pt idx="303">
                  <c:v>186.97910400000001</c:v>
                </c:pt>
                <c:pt idx="304">
                  <c:v>275.419872</c:v>
                </c:pt>
                <c:pt idx="305">
                  <c:v>241.484544</c:v>
                </c:pt>
                <c:pt idx="306">
                  <c:v>438.96297600000003</c:v>
                </c:pt>
                <c:pt idx="307">
                  <c:v>399.09023999999982</c:v>
                </c:pt>
                <c:pt idx="308">
                  <c:v>154.249056</c:v>
                </c:pt>
                <c:pt idx="309">
                  <c:v>95.126399999999975</c:v>
                </c:pt>
                <c:pt idx="310">
                  <c:v>76.816512000000003</c:v>
                </c:pt>
                <c:pt idx="311">
                  <c:v>90.181727999999978</c:v>
                </c:pt>
                <c:pt idx="312">
                  <c:v>107.8272</c:v>
                </c:pt>
                <c:pt idx="313">
                  <c:v>124.759872</c:v>
                </c:pt>
                <c:pt idx="314">
                  <c:v>185.12064000000001</c:v>
                </c:pt>
                <c:pt idx="315">
                  <c:v>257.50137599999982</c:v>
                </c:pt>
                <c:pt idx="316">
                  <c:v>379.90425599999992</c:v>
                </c:pt>
                <c:pt idx="317">
                  <c:v>469.17964799999999</c:v>
                </c:pt>
                <c:pt idx="318">
                  <c:v>554.26809600000001</c:v>
                </c:pt>
                <c:pt idx="319">
                  <c:v>437.71104000000003</c:v>
                </c:pt>
                <c:pt idx="320">
                  <c:v>154.49011200000001</c:v>
                </c:pt>
                <c:pt idx="321">
                  <c:v>97.718400000000003</c:v>
                </c:pt>
                <c:pt idx="322">
                  <c:v>89.297855999999996</c:v>
                </c:pt>
                <c:pt idx="323">
                  <c:v>88.976447999999976</c:v>
                </c:pt>
                <c:pt idx="324">
                  <c:v>88.464960000000005</c:v>
                </c:pt>
                <c:pt idx="325">
                  <c:v>123.34032000000001</c:v>
                </c:pt>
                <c:pt idx="326">
                  <c:v>128.01888</c:v>
                </c:pt>
                <c:pt idx="327">
                  <c:v>133.009344</c:v>
                </c:pt>
                <c:pt idx="328">
                  <c:v>218.26281599999999</c:v>
                </c:pt>
                <c:pt idx="329">
                  <c:v>360.70272</c:v>
                </c:pt>
                <c:pt idx="330">
                  <c:v>266.55436800000001</c:v>
                </c:pt>
                <c:pt idx="331">
                  <c:v>141.75648000000001</c:v>
                </c:pt>
                <c:pt idx="332">
                  <c:v>112.251744</c:v>
                </c:pt>
                <c:pt idx="333">
                  <c:v>83.229119999999995</c:v>
                </c:pt>
                <c:pt idx="334">
                  <c:v>76.816512000000003</c:v>
                </c:pt>
                <c:pt idx="335">
                  <c:v>86.137343999999999</c:v>
                </c:pt>
                <c:pt idx="336">
                  <c:v>106.22016000000001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CC-144C-9E5F-192FAE688A1F}"/>
            </c:ext>
          </c:extLst>
        </c:ser>
        <c:ser>
          <c:idx val="1"/>
          <c:order val="1"/>
          <c:tx>
            <c:strRef>
              <c:f>'Balsa ARMA vs. WEAP'!$I$1</c:f>
              <c:strCache>
                <c:ptCount val="1"/>
                <c:pt idx="0">
                  <c:v>Model</c:v>
                </c:pt>
              </c:strCache>
            </c:strRef>
          </c:tx>
          <c:marker>
            <c:symbol val="none"/>
          </c:marker>
          <c:xVal>
            <c:numRef>
              <c:f>'Balsa ARMA vs. WEAP'!$G$2:$G$338</c:f>
              <c:numCache>
                <c:formatCode>m/d/yyyy</c:formatCode>
                <c:ptCount val="337"/>
                <c:pt idx="0">
                  <c:v>25447</c:v>
                </c:pt>
                <c:pt idx="1">
                  <c:v>25477</c:v>
                </c:pt>
                <c:pt idx="2">
                  <c:v>25508</c:v>
                </c:pt>
                <c:pt idx="3">
                  <c:v>25538</c:v>
                </c:pt>
                <c:pt idx="4">
                  <c:v>25569</c:v>
                </c:pt>
                <c:pt idx="5">
                  <c:v>25600</c:v>
                </c:pt>
                <c:pt idx="6">
                  <c:v>25628</c:v>
                </c:pt>
                <c:pt idx="7">
                  <c:v>25659</c:v>
                </c:pt>
                <c:pt idx="8">
                  <c:v>25689</c:v>
                </c:pt>
                <c:pt idx="9">
                  <c:v>25720</c:v>
                </c:pt>
                <c:pt idx="10">
                  <c:v>25750</c:v>
                </c:pt>
                <c:pt idx="11">
                  <c:v>25781</c:v>
                </c:pt>
                <c:pt idx="12">
                  <c:v>25812</c:v>
                </c:pt>
                <c:pt idx="13">
                  <c:v>25842</c:v>
                </c:pt>
                <c:pt idx="14">
                  <c:v>25873</c:v>
                </c:pt>
                <c:pt idx="15">
                  <c:v>25903</c:v>
                </c:pt>
                <c:pt idx="16">
                  <c:v>25934</c:v>
                </c:pt>
                <c:pt idx="17">
                  <c:v>25965</c:v>
                </c:pt>
                <c:pt idx="18">
                  <c:v>25993</c:v>
                </c:pt>
                <c:pt idx="19">
                  <c:v>26024</c:v>
                </c:pt>
                <c:pt idx="20">
                  <c:v>26054</c:v>
                </c:pt>
                <c:pt idx="21">
                  <c:v>26085</c:v>
                </c:pt>
                <c:pt idx="22">
                  <c:v>26115</c:v>
                </c:pt>
                <c:pt idx="23">
                  <c:v>26146</c:v>
                </c:pt>
                <c:pt idx="24">
                  <c:v>26177</c:v>
                </c:pt>
                <c:pt idx="25">
                  <c:v>26207</c:v>
                </c:pt>
                <c:pt idx="26">
                  <c:v>26238</c:v>
                </c:pt>
                <c:pt idx="27">
                  <c:v>26268</c:v>
                </c:pt>
                <c:pt idx="28">
                  <c:v>26299</c:v>
                </c:pt>
                <c:pt idx="29">
                  <c:v>26330</c:v>
                </c:pt>
                <c:pt idx="30">
                  <c:v>26359</c:v>
                </c:pt>
                <c:pt idx="31">
                  <c:v>26390</c:v>
                </c:pt>
                <c:pt idx="32">
                  <c:v>26420</c:v>
                </c:pt>
                <c:pt idx="33">
                  <c:v>26451</c:v>
                </c:pt>
                <c:pt idx="34">
                  <c:v>26481</c:v>
                </c:pt>
                <c:pt idx="35">
                  <c:v>26512</c:v>
                </c:pt>
                <c:pt idx="36">
                  <c:v>26543</c:v>
                </c:pt>
                <c:pt idx="37">
                  <c:v>26573</c:v>
                </c:pt>
                <c:pt idx="38">
                  <c:v>26604</c:v>
                </c:pt>
                <c:pt idx="39">
                  <c:v>26634</c:v>
                </c:pt>
                <c:pt idx="40">
                  <c:v>26665</c:v>
                </c:pt>
                <c:pt idx="41">
                  <c:v>26696</c:v>
                </c:pt>
                <c:pt idx="42">
                  <c:v>26724</c:v>
                </c:pt>
                <c:pt idx="43">
                  <c:v>26755</c:v>
                </c:pt>
                <c:pt idx="44">
                  <c:v>26785</c:v>
                </c:pt>
                <c:pt idx="45">
                  <c:v>26816</c:v>
                </c:pt>
                <c:pt idx="46">
                  <c:v>26846</c:v>
                </c:pt>
                <c:pt idx="47">
                  <c:v>26877</c:v>
                </c:pt>
                <c:pt idx="48">
                  <c:v>26908</c:v>
                </c:pt>
                <c:pt idx="49">
                  <c:v>26938</c:v>
                </c:pt>
                <c:pt idx="50">
                  <c:v>26969</c:v>
                </c:pt>
                <c:pt idx="51">
                  <c:v>26999</c:v>
                </c:pt>
                <c:pt idx="52">
                  <c:v>27030</c:v>
                </c:pt>
                <c:pt idx="53">
                  <c:v>27061</c:v>
                </c:pt>
                <c:pt idx="54">
                  <c:v>27089</c:v>
                </c:pt>
                <c:pt idx="55">
                  <c:v>27120</c:v>
                </c:pt>
                <c:pt idx="56">
                  <c:v>27150</c:v>
                </c:pt>
                <c:pt idx="57">
                  <c:v>27181</c:v>
                </c:pt>
                <c:pt idx="58">
                  <c:v>27211</c:v>
                </c:pt>
                <c:pt idx="59">
                  <c:v>27242</c:v>
                </c:pt>
                <c:pt idx="60">
                  <c:v>27273</c:v>
                </c:pt>
                <c:pt idx="61">
                  <c:v>27303</c:v>
                </c:pt>
                <c:pt idx="62">
                  <c:v>27334</c:v>
                </c:pt>
                <c:pt idx="63">
                  <c:v>27364</c:v>
                </c:pt>
                <c:pt idx="64">
                  <c:v>27395</c:v>
                </c:pt>
                <c:pt idx="65">
                  <c:v>27426</c:v>
                </c:pt>
                <c:pt idx="66">
                  <c:v>27454</c:v>
                </c:pt>
                <c:pt idx="67">
                  <c:v>27485</c:v>
                </c:pt>
                <c:pt idx="68">
                  <c:v>27515</c:v>
                </c:pt>
                <c:pt idx="69">
                  <c:v>27546</c:v>
                </c:pt>
                <c:pt idx="70">
                  <c:v>27576</c:v>
                </c:pt>
                <c:pt idx="71">
                  <c:v>27607</c:v>
                </c:pt>
                <c:pt idx="72">
                  <c:v>27638</c:v>
                </c:pt>
                <c:pt idx="73">
                  <c:v>27668</c:v>
                </c:pt>
                <c:pt idx="74">
                  <c:v>27699</c:v>
                </c:pt>
                <c:pt idx="75">
                  <c:v>27729</c:v>
                </c:pt>
                <c:pt idx="76">
                  <c:v>27760</c:v>
                </c:pt>
                <c:pt idx="77">
                  <c:v>27791</c:v>
                </c:pt>
                <c:pt idx="78">
                  <c:v>27820</c:v>
                </c:pt>
                <c:pt idx="79">
                  <c:v>27851</c:v>
                </c:pt>
                <c:pt idx="80">
                  <c:v>27881</c:v>
                </c:pt>
                <c:pt idx="81">
                  <c:v>27912</c:v>
                </c:pt>
                <c:pt idx="82">
                  <c:v>27942</c:v>
                </c:pt>
                <c:pt idx="83">
                  <c:v>27973</c:v>
                </c:pt>
                <c:pt idx="84">
                  <c:v>28004</c:v>
                </c:pt>
                <c:pt idx="85">
                  <c:v>28034</c:v>
                </c:pt>
                <c:pt idx="86">
                  <c:v>28065</c:v>
                </c:pt>
                <c:pt idx="87">
                  <c:v>28095</c:v>
                </c:pt>
                <c:pt idx="88">
                  <c:v>28126</c:v>
                </c:pt>
                <c:pt idx="89">
                  <c:v>28157</c:v>
                </c:pt>
                <c:pt idx="90">
                  <c:v>28185</c:v>
                </c:pt>
                <c:pt idx="91">
                  <c:v>28216</c:v>
                </c:pt>
                <c:pt idx="92">
                  <c:v>28246</c:v>
                </c:pt>
                <c:pt idx="93">
                  <c:v>28277</c:v>
                </c:pt>
                <c:pt idx="94">
                  <c:v>28307</c:v>
                </c:pt>
                <c:pt idx="95">
                  <c:v>28338</c:v>
                </c:pt>
                <c:pt idx="96">
                  <c:v>28369</c:v>
                </c:pt>
                <c:pt idx="97">
                  <c:v>28399</c:v>
                </c:pt>
                <c:pt idx="98">
                  <c:v>28430</c:v>
                </c:pt>
                <c:pt idx="99">
                  <c:v>28460</c:v>
                </c:pt>
                <c:pt idx="100">
                  <c:v>28491</c:v>
                </c:pt>
                <c:pt idx="101">
                  <c:v>28522</c:v>
                </c:pt>
                <c:pt idx="102">
                  <c:v>28550</c:v>
                </c:pt>
                <c:pt idx="103">
                  <c:v>28581</c:v>
                </c:pt>
                <c:pt idx="104">
                  <c:v>28611</c:v>
                </c:pt>
                <c:pt idx="105">
                  <c:v>28642</c:v>
                </c:pt>
                <c:pt idx="106">
                  <c:v>28672</c:v>
                </c:pt>
                <c:pt idx="107">
                  <c:v>28703</c:v>
                </c:pt>
                <c:pt idx="108">
                  <c:v>28734</c:v>
                </c:pt>
                <c:pt idx="109">
                  <c:v>28764</c:v>
                </c:pt>
                <c:pt idx="110">
                  <c:v>28795</c:v>
                </c:pt>
                <c:pt idx="111">
                  <c:v>28825</c:v>
                </c:pt>
                <c:pt idx="112">
                  <c:v>28856</c:v>
                </c:pt>
                <c:pt idx="113">
                  <c:v>28887</c:v>
                </c:pt>
                <c:pt idx="114">
                  <c:v>28915</c:v>
                </c:pt>
                <c:pt idx="115">
                  <c:v>28946</c:v>
                </c:pt>
                <c:pt idx="116">
                  <c:v>28976</c:v>
                </c:pt>
                <c:pt idx="117">
                  <c:v>29007</c:v>
                </c:pt>
                <c:pt idx="118">
                  <c:v>29037</c:v>
                </c:pt>
                <c:pt idx="119">
                  <c:v>29068</c:v>
                </c:pt>
                <c:pt idx="120">
                  <c:v>29099</c:v>
                </c:pt>
                <c:pt idx="121">
                  <c:v>29129</c:v>
                </c:pt>
                <c:pt idx="122">
                  <c:v>29160</c:v>
                </c:pt>
                <c:pt idx="123">
                  <c:v>29190</c:v>
                </c:pt>
                <c:pt idx="124">
                  <c:v>29221</c:v>
                </c:pt>
                <c:pt idx="125">
                  <c:v>29252</c:v>
                </c:pt>
                <c:pt idx="126">
                  <c:v>29281</c:v>
                </c:pt>
                <c:pt idx="127">
                  <c:v>29312</c:v>
                </c:pt>
                <c:pt idx="128">
                  <c:v>29342</c:v>
                </c:pt>
                <c:pt idx="129">
                  <c:v>29373</c:v>
                </c:pt>
                <c:pt idx="130">
                  <c:v>29403</c:v>
                </c:pt>
                <c:pt idx="131">
                  <c:v>29434</c:v>
                </c:pt>
                <c:pt idx="132">
                  <c:v>29465</c:v>
                </c:pt>
                <c:pt idx="133">
                  <c:v>29495</c:v>
                </c:pt>
                <c:pt idx="134">
                  <c:v>29526</c:v>
                </c:pt>
                <c:pt idx="135">
                  <c:v>29556</c:v>
                </c:pt>
                <c:pt idx="136">
                  <c:v>29587</c:v>
                </c:pt>
                <c:pt idx="137">
                  <c:v>29618</c:v>
                </c:pt>
                <c:pt idx="138">
                  <c:v>29646</c:v>
                </c:pt>
                <c:pt idx="139">
                  <c:v>29677</c:v>
                </c:pt>
                <c:pt idx="140">
                  <c:v>29707</c:v>
                </c:pt>
                <c:pt idx="141">
                  <c:v>29738</c:v>
                </c:pt>
                <c:pt idx="142">
                  <c:v>29768</c:v>
                </c:pt>
                <c:pt idx="143">
                  <c:v>29799</c:v>
                </c:pt>
                <c:pt idx="144">
                  <c:v>29830</c:v>
                </c:pt>
                <c:pt idx="145">
                  <c:v>29860</c:v>
                </c:pt>
                <c:pt idx="146">
                  <c:v>29891</c:v>
                </c:pt>
                <c:pt idx="147">
                  <c:v>29921</c:v>
                </c:pt>
                <c:pt idx="148">
                  <c:v>29952</c:v>
                </c:pt>
                <c:pt idx="149">
                  <c:v>29983</c:v>
                </c:pt>
                <c:pt idx="150">
                  <c:v>30011</c:v>
                </c:pt>
                <c:pt idx="151">
                  <c:v>30042</c:v>
                </c:pt>
                <c:pt idx="152">
                  <c:v>30072</c:v>
                </c:pt>
                <c:pt idx="153">
                  <c:v>30103</c:v>
                </c:pt>
                <c:pt idx="154">
                  <c:v>30133</c:v>
                </c:pt>
                <c:pt idx="155">
                  <c:v>30164</c:v>
                </c:pt>
                <c:pt idx="156">
                  <c:v>30195</c:v>
                </c:pt>
                <c:pt idx="157">
                  <c:v>30225</c:v>
                </c:pt>
                <c:pt idx="158">
                  <c:v>30256</c:v>
                </c:pt>
                <c:pt idx="159">
                  <c:v>30286</c:v>
                </c:pt>
                <c:pt idx="160">
                  <c:v>30317</c:v>
                </c:pt>
                <c:pt idx="161">
                  <c:v>30348</c:v>
                </c:pt>
                <c:pt idx="162">
                  <c:v>30376</c:v>
                </c:pt>
                <c:pt idx="163">
                  <c:v>30407</c:v>
                </c:pt>
                <c:pt idx="164">
                  <c:v>30437</c:v>
                </c:pt>
                <c:pt idx="165">
                  <c:v>30468</c:v>
                </c:pt>
                <c:pt idx="166">
                  <c:v>30498</c:v>
                </c:pt>
                <c:pt idx="167">
                  <c:v>30529</c:v>
                </c:pt>
                <c:pt idx="168">
                  <c:v>30560</c:v>
                </c:pt>
                <c:pt idx="169">
                  <c:v>30590</c:v>
                </c:pt>
                <c:pt idx="170">
                  <c:v>30621</c:v>
                </c:pt>
                <c:pt idx="171">
                  <c:v>30651</c:v>
                </c:pt>
                <c:pt idx="172">
                  <c:v>30682</c:v>
                </c:pt>
                <c:pt idx="173">
                  <c:v>30713</c:v>
                </c:pt>
                <c:pt idx="174">
                  <c:v>30742</c:v>
                </c:pt>
                <c:pt idx="175">
                  <c:v>30773</c:v>
                </c:pt>
                <c:pt idx="176">
                  <c:v>30803</c:v>
                </c:pt>
                <c:pt idx="177">
                  <c:v>30834</c:v>
                </c:pt>
                <c:pt idx="178">
                  <c:v>30864</c:v>
                </c:pt>
                <c:pt idx="179">
                  <c:v>30895</c:v>
                </c:pt>
                <c:pt idx="180">
                  <c:v>30926</c:v>
                </c:pt>
                <c:pt idx="181">
                  <c:v>30956</c:v>
                </c:pt>
                <c:pt idx="182">
                  <c:v>30987</c:v>
                </c:pt>
                <c:pt idx="183">
                  <c:v>31017</c:v>
                </c:pt>
                <c:pt idx="184">
                  <c:v>31048</c:v>
                </c:pt>
                <c:pt idx="185">
                  <c:v>31079</c:v>
                </c:pt>
                <c:pt idx="186">
                  <c:v>31107</c:v>
                </c:pt>
                <c:pt idx="187">
                  <c:v>31138</c:v>
                </c:pt>
                <c:pt idx="188">
                  <c:v>31168</c:v>
                </c:pt>
                <c:pt idx="189">
                  <c:v>31199</c:v>
                </c:pt>
                <c:pt idx="190">
                  <c:v>31229</c:v>
                </c:pt>
                <c:pt idx="191">
                  <c:v>31260</c:v>
                </c:pt>
                <c:pt idx="192">
                  <c:v>31291</c:v>
                </c:pt>
                <c:pt idx="193">
                  <c:v>31321</c:v>
                </c:pt>
                <c:pt idx="194">
                  <c:v>31352</c:v>
                </c:pt>
                <c:pt idx="195">
                  <c:v>31382</c:v>
                </c:pt>
                <c:pt idx="196">
                  <c:v>31413</c:v>
                </c:pt>
                <c:pt idx="197">
                  <c:v>31444</c:v>
                </c:pt>
                <c:pt idx="198">
                  <c:v>31472</c:v>
                </c:pt>
                <c:pt idx="199">
                  <c:v>31503</c:v>
                </c:pt>
                <c:pt idx="200">
                  <c:v>31533</c:v>
                </c:pt>
                <c:pt idx="201">
                  <c:v>31564</c:v>
                </c:pt>
                <c:pt idx="202">
                  <c:v>31594</c:v>
                </c:pt>
                <c:pt idx="203">
                  <c:v>31625</c:v>
                </c:pt>
                <c:pt idx="204">
                  <c:v>31656</c:v>
                </c:pt>
                <c:pt idx="205">
                  <c:v>31686</c:v>
                </c:pt>
                <c:pt idx="206">
                  <c:v>31717</c:v>
                </c:pt>
                <c:pt idx="207">
                  <c:v>31747</c:v>
                </c:pt>
                <c:pt idx="208">
                  <c:v>31778</c:v>
                </c:pt>
                <c:pt idx="209">
                  <c:v>31809</c:v>
                </c:pt>
                <c:pt idx="210">
                  <c:v>31837</c:v>
                </c:pt>
                <c:pt idx="211">
                  <c:v>31868</c:v>
                </c:pt>
                <c:pt idx="212">
                  <c:v>31898</c:v>
                </c:pt>
                <c:pt idx="213">
                  <c:v>31929</c:v>
                </c:pt>
                <c:pt idx="214">
                  <c:v>31959</c:v>
                </c:pt>
                <c:pt idx="215">
                  <c:v>31990</c:v>
                </c:pt>
                <c:pt idx="216">
                  <c:v>32021</c:v>
                </c:pt>
                <c:pt idx="217">
                  <c:v>32051</c:v>
                </c:pt>
                <c:pt idx="218">
                  <c:v>32082</c:v>
                </c:pt>
                <c:pt idx="219">
                  <c:v>32112</c:v>
                </c:pt>
                <c:pt idx="220">
                  <c:v>32143</c:v>
                </c:pt>
                <c:pt idx="221">
                  <c:v>32174</c:v>
                </c:pt>
                <c:pt idx="222">
                  <c:v>32203</c:v>
                </c:pt>
                <c:pt idx="223">
                  <c:v>32234</c:v>
                </c:pt>
                <c:pt idx="224">
                  <c:v>32264</c:v>
                </c:pt>
                <c:pt idx="225">
                  <c:v>32295</c:v>
                </c:pt>
                <c:pt idx="226">
                  <c:v>32325</c:v>
                </c:pt>
                <c:pt idx="227">
                  <c:v>32356</c:v>
                </c:pt>
                <c:pt idx="228">
                  <c:v>32387</c:v>
                </c:pt>
                <c:pt idx="229">
                  <c:v>32417</c:v>
                </c:pt>
                <c:pt idx="230">
                  <c:v>32448</c:v>
                </c:pt>
                <c:pt idx="231">
                  <c:v>32478</c:v>
                </c:pt>
                <c:pt idx="232">
                  <c:v>32509</c:v>
                </c:pt>
                <c:pt idx="233">
                  <c:v>32540</c:v>
                </c:pt>
                <c:pt idx="234">
                  <c:v>32568</c:v>
                </c:pt>
                <c:pt idx="235">
                  <c:v>32599</c:v>
                </c:pt>
                <c:pt idx="236">
                  <c:v>32629</c:v>
                </c:pt>
                <c:pt idx="237">
                  <c:v>32660</c:v>
                </c:pt>
                <c:pt idx="238">
                  <c:v>32690</c:v>
                </c:pt>
                <c:pt idx="239">
                  <c:v>32721</c:v>
                </c:pt>
                <c:pt idx="240">
                  <c:v>32752</c:v>
                </c:pt>
                <c:pt idx="241">
                  <c:v>32782</c:v>
                </c:pt>
                <c:pt idx="242">
                  <c:v>32813</c:v>
                </c:pt>
                <c:pt idx="243">
                  <c:v>32843</c:v>
                </c:pt>
                <c:pt idx="244">
                  <c:v>32874</c:v>
                </c:pt>
                <c:pt idx="245">
                  <c:v>32905</c:v>
                </c:pt>
                <c:pt idx="246">
                  <c:v>32933</c:v>
                </c:pt>
                <c:pt idx="247">
                  <c:v>32964</c:v>
                </c:pt>
                <c:pt idx="248">
                  <c:v>32994</c:v>
                </c:pt>
                <c:pt idx="249">
                  <c:v>33025</c:v>
                </c:pt>
                <c:pt idx="250">
                  <c:v>33055</c:v>
                </c:pt>
                <c:pt idx="251">
                  <c:v>33086</c:v>
                </c:pt>
                <c:pt idx="252">
                  <c:v>33117</c:v>
                </c:pt>
                <c:pt idx="253">
                  <c:v>33147</c:v>
                </c:pt>
                <c:pt idx="254">
                  <c:v>33178</c:v>
                </c:pt>
                <c:pt idx="255">
                  <c:v>33208</c:v>
                </c:pt>
                <c:pt idx="256">
                  <c:v>33239</c:v>
                </c:pt>
                <c:pt idx="257">
                  <c:v>33270</c:v>
                </c:pt>
                <c:pt idx="258">
                  <c:v>33298</c:v>
                </c:pt>
                <c:pt idx="259">
                  <c:v>33329</c:v>
                </c:pt>
                <c:pt idx="260">
                  <c:v>33359</c:v>
                </c:pt>
                <c:pt idx="261">
                  <c:v>33390</c:v>
                </c:pt>
                <c:pt idx="262">
                  <c:v>33420</c:v>
                </c:pt>
                <c:pt idx="263">
                  <c:v>33451</c:v>
                </c:pt>
                <c:pt idx="264">
                  <c:v>33482</c:v>
                </c:pt>
                <c:pt idx="265">
                  <c:v>33512</c:v>
                </c:pt>
                <c:pt idx="266">
                  <c:v>33543</c:v>
                </c:pt>
                <c:pt idx="267">
                  <c:v>33573</c:v>
                </c:pt>
                <c:pt idx="268">
                  <c:v>33604</c:v>
                </c:pt>
                <c:pt idx="269">
                  <c:v>33635</c:v>
                </c:pt>
                <c:pt idx="270">
                  <c:v>33664</c:v>
                </c:pt>
                <c:pt idx="271">
                  <c:v>33695</c:v>
                </c:pt>
                <c:pt idx="272">
                  <c:v>33725</c:v>
                </c:pt>
                <c:pt idx="273">
                  <c:v>33756</c:v>
                </c:pt>
                <c:pt idx="274">
                  <c:v>33786</c:v>
                </c:pt>
                <c:pt idx="275">
                  <c:v>33817</c:v>
                </c:pt>
                <c:pt idx="276">
                  <c:v>33848</c:v>
                </c:pt>
                <c:pt idx="277">
                  <c:v>33878</c:v>
                </c:pt>
                <c:pt idx="278">
                  <c:v>33909</c:v>
                </c:pt>
                <c:pt idx="279">
                  <c:v>33939</c:v>
                </c:pt>
                <c:pt idx="280">
                  <c:v>33970</c:v>
                </c:pt>
                <c:pt idx="281">
                  <c:v>34001</c:v>
                </c:pt>
                <c:pt idx="282">
                  <c:v>34029</c:v>
                </c:pt>
                <c:pt idx="283">
                  <c:v>34060</c:v>
                </c:pt>
                <c:pt idx="284">
                  <c:v>34090</c:v>
                </c:pt>
                <c:pt idx="285">
                  <c:v>34121</c:v>
                </c:pt>
                <c:pt idx="286">
                  <c:v>34151</c:v>
                </c:pt>
                <c:pt idx="287">
                  <c:v>34182</c:v>
                </c:pt>
                <c:pt idx="288">
                  <c:v>34213</c:v>
                </c:pt>
                <c:pt idx="289">
                  <c:v>34243</c:v>
                </c:pt>
                <c:pt idx="290">
                  <c:v>34274</c:v>
                </c:pt>
                <c:pt idx="291">
                  <c:v>34304</c:v>
                </c:pt>
                <c:pt idx="292">
                  <c:v>34335</c:v>
                </c:pt>
                <c:pt idx="293">
                  <c:v>34366</c:v>
                </c:pt>
                <c:pt idx="294">
                  <c:v>34394</c:v>
                </c:pt>
                <c:pt idx="295">
                  <c:v>34425</c:v>
                </c:pt>
                <c:pt idx="296">
                  <c:v>34455</c:v>
                </c:pt>
                <c:pt idx="297">
                  <c:v>34486</c:v>
                </c:pt>
                <c:pt idx="298">
                  <c:v>34516</c:v>
                </c:pt>
                <c:pt idx="299">
                  <c:v>34547</c:v>
                </c:pt>
                <c:pt idx="300">
                  <c:v>34578</c:v>
                </c:pt>
                <c:pt idx="301">
                  <c:v>34608</c:v>
                </c:pt>
                <c:pt idx="302">
                  <c:v>34639</c:v>
                </c:pt>
                <c:pt idx="303">
                  <c:v>34669</c:v>
                </c:pt>
                <c:pt idx="304">
                  <c:v>34700</c:v>
                </c:pt>
                <c:pt idx="305">
                  <c:v>34731</c:v>
                </c:pt>
                <c:pt idx="306">
                  <c:v>34759</c:v>
                </c:pt>
                <c:pt idx="307">
                  <c:v>34790</c:v>
                </c:pt>
                <c:pt idx="308">
                  <c:v>34820</c:v>
                </c:pt>
                <c:pt idx="309">
                  <c:v>34851</c:v>
                </c:pt>
                <c:pt idx="310">
                  <c:v>34881</c:v>
                </c:pt>
                <c:pt idx="311">
                  <c:v>34912</c:v>
                </c:pt>
                <c:pt idx="312">
                  <c:v>34943</c:v>
                </c:pt>
                <c:pt idx="313">
                  <c:v>34973</c:v>
                </c:pt>
                <c:pt idx="314">
                  <c:v>35004</c:v>
                </c:pt>
                <c:pt idx="315">
                  <c:v>35034</c:v>
                </c:pt>
                <c:pt idx="316">
                  <c:v>35065</c:v>
                </c:pt>
                <c:pt idx="317">
                  <c:v>35096</c:v>
                </c:pt>
                <c:pt idx="318">
                  <c:v>35125</c:v>
                </c:pt>
                <c:pt idx="319">
                  <c:v>35156</c:v>
                </c:pt>
                <c:pt idx="320">
                  <c:v>35186</c:v>
                </c:pt>
                <c:pt idx="321">
                  <c:v>35217</c:v>
                </c:pt>
                <c:pt idx="322">
                  <c:v>35247</c:v>
                </c:pt>
                <c:pt idx="323">
                  <c:v>35278</c:v>
                </c:pt>
                <c:pt idx="324">
                  <c:v>35309</c:v>
                </c:pt>
                <c:pt idx="325">
                  <c:v>35339</c:v>
                </c:pt>
                <c:pt idx="326">
                  <c:v>35370</c:v>
                </c:pt>
                <c:pt idx="327">
                  <c:v>35400</c:v>
                </c:pt>
                <c:pt idx="328">
                  <c:v>35431</c:v>
                </c:pt>
                <c:pt idx="329">
                  <c:v>35462</c:v>
                </c:pt>
                <c:pt idx="330">
                  <c:v>35490</c:v>
                </c:pt>
                <c:pt idx="331">
                  <c:v>35521</c:v>
                </c:pt>
                <c:pt idx="332">
                  <c:v>35551</c:v>
                </c:pt>
                <c:pt idx="333">
                  <c:v>35582</c:v>
                </c:pt>
                <c:pt idx="334">
                  <c:v>35612</c:v>
                </c:pt>
                <c:pt idx="335">
                  <c:v>35643</c:v>
                </c:pt>
                <c:pt idx="336">
                  <c:v>35674</c:v>
                </c:pt>
              </c:numCache>
            </c:numRef>
          </c:xVal>
          <c:yVal>
            <c:numRef>
              <c:f>'Balsa ARMA vs. WEAP'!$I$2:$I$338</c:f>
              <c:numCache>
                <c:formatCode>General</c:formatCode>
                <c:ptCount val="337"/>
                <c:pt idx="0">
                  <c:v>86.666606101594581</c:v>
                </c:pt>
                <c:pt idx="1">
                  <c:v>174.67381791177829</c:v>
                </c:pt>
                <c:pt idx="2">
                  <c:v>289.51453454217091</c:v>
                </c:pt>
                <c:pt idx="3">
                  <c:v>214.15730435174899</c:v>
                </c:pt>
                <c:pt idx="4">
                  <c:v>439.95001442805221</c:v>
                </c:pt>
                <c:pt idx="5">
                  <c:v>584.56504997856359</c:v>
                </c:pt>
                <c:pt idx="6">
                  <c:v>394.66474434586542</c:v>
                </c:pt>
                <c:pt idx="7">
                  <c:v>216.76278227787819</c:v>
                </c:pt>
                <c:pt idx="8">
                  <c:v>279.26440275036362</c:v>
                </c:pt>
                <c:pt idx="9">
                  <c:v>145.19474044360169</c:v>
                </c:pt>
                <c:pt idx="10">
                  <c:v>134.6916047166026</c:v>
                </c:pt>
                <c:pt idx="11">
                  <c:v>115.5387537951587</c:v>
                </c:pt>
                <c:pt idx="12">
                  <c:v>27.263469213649589</c:v>
                </c:pt>
                <c:pt idx="13">
                  <c:v>216.37338551735161</c:v>
                </c:pt>
                <c:pt idx="14">
                  <c:v>217.85704439182911</c:v>
                </c:pt>
                <c:pt idx="15">
                  <c:v>173.6180231093453</c:v>
                </c:pt>
                <c:pt idx="16">
                  <c:v>451.31133322616819</c:v>
                </c:pt>
                <c:pt idx="17">
                  <c:v>425.21154640524247</c:v>
                </c:pt>
                <c:pt idx="18">
                  <c:v>446.81319100263238</c:v>
                </c:pt>
                <c:pt idx="19">
                  <c:v>551.42022575684109</c:v>
                </c:pt>
                <c:pt idx="20">
                  <c:v>238.35823677850181</c:v>
                </c:pt>
                <c:pt idx="21">
                  <c:v>35.987501307129207</c:v>
                </c:pt>
                <c:pt idx="22">
                  <c:v>154.03495016072071</c:v>
                </c:pt>
                <c:pt idx="23">
                  <c:v>101.1201687711556</c:v>
                </c:pt>
                <c:pt idx="24">
                  <c:v>113.866641109314</c:v>
                </c:pt>
                <c:pt idx="25">
                  <c:v>228.54381571298251</c:v>
                </c:pt>
                <c:pt idx="26">
                  <c:v>131.80114633061851</c:v>
                </c:pt>
                <c:pt idx="27">
                  <c:v>258.4689091910185</c:v>
                </c:pt>
                <c:pt idx="28">
                  <c:v>458.73261940867388</c:v>
                </c:pt>
                <c:pt idx="29">
                  <c:v>307.73050006963712</c:v>
                </c:pt>
                <c:pt idx="30">
                  <c:v>488.65841816499977</c:v>
                </c:pt>
                <c:pt idx="31">
                  <c:v>536.66452206266626</c:v>
                </c:pt>
                <c:pt idx="32">
                  <c:v>172.61368914487991</c:v>
                </c:pt>
                <c:pt idx="33">
                  <c:v>73.241257775393294</c:v>
                </c:pt>
                <c:pt idx="34">
                  <c:v>161.17639696076341</c:v>
                </c:pt>
                <c:pt idx="35">
                  <c:v>29.21069299478085</c:v>
                </c:pt>
                <c:pt idx="36">
                  <c:v>74.930221469362806</c:v>
                </c:pt>
                <c:pt idx="37">
                  <c:v>177.88181724855411</c:v>
                </c:pt>
                <c:pt idx="38">
                  <c:v>143.02625777709241</c:v>
                </c:pt>
                <c:pt idx="39">
                  <c:v>320.57332989303433</c:v>
                </c:pt>
                <c:pt idx="40">
                  <c:v>362.19640531230959</c:v>
                </c:pt>
                <c:pt idx="41">
                  <c:v>372.91407828673698</c:v>
                </c:pt>
                <c:pt idx="42">
                  <c:v>603.76303796985383</c:v>
                </c:pt>
                <c:pt idx="43">
                  <c:v>417.91245492928408</c:v>
                </c:pt>
                <c:pt idx="44">
                  <c:v>270.43503775668847</c:v>
                </c:pt>
                <c:pt idx="45">
                  <c:v>210.57189647632549</c:v>
                </c:pt>
                <c:pt idx="46">
                  <c:v>83.212420600166098</c:v>
                </c:pt>
                <c:pt idx="47">
                  <c:v>12.24628868224425</c:v>
                </c:pt>
                <c:pt idx="48">
                  <c:v>99.032378026664759</c:v>
                </c:pt>
                <c:pt idx="49">
                  <c:v>128.83568292956639</c:v>
                </c:pt>
                <c:pt idx="50">
                  <c:v>193.56765628933761</c:v>
                </c:pt>
                <c:pt idx="51">
                  <c:v>296.25086019156572</c:v>
                </c:pt>
                <c:pt idx="52">
                  <c:v>335.69773398305608</c:v>
                </c:pt>
                <c:pt idx="53">
                  <c:v>540.36671579985784</c:v>
                </c:pt>
                <c:pt idx="54">
                  <c:v>746.43414197988352</c:v>
                </c:pt>
                <c:pt idx="55">
                  <c:v>418.27955857196241</c:v>
                </c:pt>
                <c:pt idx="56">
                  <c:v>271.8158651763377</c:v>
                </c:pt>
                <c:pt idx="57">
                  <c:v>100.79633268115759</c:v>
                </c:pt>
                <c:pt idx="58">
                  <c:v>7.3572311318924051</c:v>
                </c:pt>
                <c:pt idx="59">
                  <c:v>146.03319143361679</c:v>
                </c:pt>
                <c:pt idx="60">
                  <c:v>132.40692724390331</c:v>
                </c:pt>
                <c:pt idx="61">
                  <c:v>85.244878661863623</c:v>
                </c:pt>
                <c:pt idx="62">
                  <c:v>231.0588640851193</c:v>
                </c:pt>
                <c:pt idx="63">
                  <c:v>276.09526618746719</c:v>
                </c:pt>
                <c:pt idx="64">
                  <c:v>308.04012790977492</c:v>
                </c:pt>
                <c:pt idx="65">
                  <c:v>469.38153157124589</c:v>
                </c:pt>
                <c:pt idx="66">
                  <c:v>480.38232050482839</c:v>
                </c:pt>
                <c:pt idx="67">
                  <c:v>465.50680911568872</c:v>
                </c:pt>
                <c:pt idx="68">
                  <c:v>218.1292545000133</c:v>
                </c:pt>
                <c:pt idx="69">
                  <c:v>-13.896522204878149</c:v>
                </c:pt>
                <c:pt idx="70">
                  <c:v>40.048387164925828</c:v>
                </c:pt>
                <c:pt idx="71">
                  <c:v>120.3810139761287</c:v>
                </c:pt>
                <c:pt idx="72">
                  <c:v>-32.235859133372301</c:v>
                </c:pt>
                <c:pt idx="73">
                  <c:v>121.79516799862679</c:v>
                </c:pt>
                <c:pt idx="74">
                  <c:v>249.54053536970491</c:v>
                </c:pt>
                <c:pt idx="75">
                  <c:v>187.9767886850004</c:v>
                </c:pt>
                <c:pt idx="76">
                  <c:v>330.22421005203478</c:v>
                </c:pt>
                <c:pt idx="77">
                  <c:v>493.95612309705302</c:v>
                </c:pt>
                <c:pt idx="78">
                  <c:v>572.06490116680584</c:v>
                </c:pt>
                <c:pt idx="79">
                  <c:v>399.48284817395671</c:v>
                </c:pt>
                <c:pt idx="80">
                  <c:v>143.21386976167969</c:v>
                </c:pt>
                <c:pt idx="81">
                  <c:v>12.30844912957215</c:v>
                </c:pt>
                <c:pt idx="82">
                  <c:v>157.49238032060251</c:v>
                </c:pt>
                <c:pt idx="83">
                  <c:v>67.838784664506079</c:v>
                </c:pt>
                <c:pt idx="84">
                  <c:v>-30.21875585752781</c:v>
                </c:pt>
                <c:pt idx="85">
                  <c:v>188.61659002374631</c:v>
                </c:pt>
                <c:pt idx="86">
                  <c:v>153.2170702091403</c:v>
                </c:pt>
                <c:pt idx="87">
                  <c:v>100.2670051141825</c:v>
                </c:pt>
                <c:pt idx="88">
                  <c:v>321.16382469583863</c:v>
                </c:pt>
                <c:pt idx="89">
                  <c:v>405.74101009648581</c:v>
                </c:pt>
                <c:pt idx="90">
                  <c:v>530.3101216158226</c:v>
                </c:pt>
                <c:pt idx="91">
                  <c:v>349.30093175238852</c:v>
                </c:pt>
                <c:pt idx="92">
                  <c:v>67.246186275380921</c:v>
                </c:pt>
                <c:pt idx="93">
                  <c:v>69.217087998303697</c:v>
                </c:pt>
                <c:pt idx="94">
                  <c:v>136.88808803428779</c:v>
                </c:pt>
                <c:pt idx="95">
                  <c:v>45.895257017965058</c:v>
                </c:pt>
                <c:pt idx="96">
                  <c:v>127.08566152914879</c:v>
                </c:pt>
                <c:pt idx="97">
                  <c:v>237.099431816112</c:v>
                </c:pt>
                <c:pt idx="98">
                  <c:v>126.3395509933578</c:v>
                </c:pt>
                <c:pt idx="99">
                  <c:v>300.26945577933628</c:v>
                </c:pt>
                <c:pt idx="100">
                  <c:v>428.23704130292481</c:v>
                </c:pt>
                <c:pt idx="101">
                  <c:v>364.33865786891459</c:v>
                </c:pt>
                <c:pt idx="102">
                  <c:v>519.90191332435211</c:v>
                </c:pt>
                <c:pt idx="103">
                  <c:v>217.3452027047056</c:v>
                </c:pt>
                <c:pt idx="104">
                  <c:v>60.947129243801328</c:v>
                </c:pt>
                <c:pt idx="105">
                  <c:v>91.657269650793097</c:v>
                </c:pt>
                <c:pt idx="106">
                  <c:v>46.980755820871678</c:v>
                </c:pt>
                <c:pt idx="107">
                  <c:v>34.303845875580983</c:v>
                </c:pt>
                <c:pt idx="108">
                  <c:v>116.84019656851039</c:v>
                </c:pt>
                <c:pt idx="109">
                  <c:v>97.336735082365408</c:v>
                </c:pt>
                <c:pt idx="110">
                  <c:v>121.39166543601981</c:v>
                </c:pt>
                <c:pt idx="111">
                  <c:v>298.81384647839923</c:v>
                </c:pt>
                <c:pt idx="112">
                  <c:v>294.71167223714201</c:v>
                </c:pt>
                <c:pt idx="113">
                  <c:v>359.90635415471422</c:v>
                </c:pt>
                <c:pt idx="114">
                  <c:v>549.39390782438227</c:v>
                </c:pt>
                <c:pt idx="115">
                  <c:v>424.18691240278918</c:v>
                </c:pt>
                <c:pt idx="116">
                  <c:v>177.12756490286421</c:v>
                </c:pt>
                <c:pt idx="117">
                  <c:v>151.4681782209986</c:v>
                </c:pt>
                <c:pt idx="118">
                  <c:v>108.7345836362708</c:v>
                </c:pt>
                <c:pt idx="119">
                  <c:v>141.3806052958972</c:v>
                </c:pt>
                <c:pt idx="120">
                  <c:v>145.0860058056858</c:v>
                </c:pt>
                <c:pt idx="121">
                  <c:v>130.09858828730319</c:v>
                </c:pt>
                <c:pt idx="122">
                  <c:v>202.35768777386019</c:v>
                </c:pt>
                <c:pt idx="123">
                  <c:v>236.27201270646009</c:v>
                </c:pt>
                <c:pt idx="124">
                  <c:v>234.5974325460983</c:v>
                </c:pt>
                <c:pt idx="125">
                  <c:v>375.09021212348699</c:v>
                </c:pt>
                <c:pt idx="126">
                  <c:v>403.36886892100182</c:v>
                </c:pt>
                <c:pt idx="127">
                  <c:v>83.879476110986687</c:v>
                </c:pt>
                <c:pt idx="128">
                  <c:v>96.386591924733011</c:v>
                </c:pt>
                <c:pt idx="129">
                  <c:v>40.317703792257802</c:v>
                </c:pt>
                <c:pt idx="130">
                  <c:v>62.927073219732492</c:v>
                </c:pt>
                <c:pt idx="131">
                  <c:v>125.5007638384708</c:v>
                </c:pt>
                <c:pt idx="132">
                  <c:v>60.513502749372243</c:v>
                </c:pt>
                <c:pt idx="133">
                  <c:v>167.22781575358459</c:v>
                </c:pt>
                <c:pt idx="134">
                  <c:v>287.52944598836262</c:v>
                </c:pt>
                <c:pt idx="135">
                  <c:v>216.57497771947601</c:v>
                </c:pt>
                <c:pt idx="136">
                  <c:v>369.71178428971598</c:v>
                </c:pt>
                <c:pt idx="137">
                  <c:v>440.71007122516448</c:v>
                </c:pt>
                <c:pt idx="138">
                  <c:v>371.79537485542619</c:v>
                </c:pt>
                <c:pt idx="139">
                  <c:v>340.28401101757908</c:v>
                </c:pt>
                <c:pt idx="140">
                  <c:v>219.14990769106669</c:v>
                </c:pt>
                <c:pt idx="141">
                  <c:v>53.212346086907047</c:v>
                </c:pt>
                <c:pt idx="142">
                  <c:v>132.8985616535002</c:v>
                </c:pt>
                <c:pt idx="143">
                  <c:v>112.0373524295119</c:v>
                </c:pt>
                <c:pt idx="144">
                  <c:v>36.851723797095893</c:v>
                </c:pt>
                <c:pt idx="145">
                  <c:v>180.24403457894121</c:v>
                </c:pt>
                <c:pt idx="146">
                  <c:v>158.669292815929</c:v>
                </c:pt>
                <c:pt idx="147">
                  <c:v>169.58140565649001</c:v>
                </c:pt>
                <c:pt idx="148">
                  <c:v>329.47833262691188</c:v>
                </c:pt>
                <c:pt idx="149">
                  <c:v>282.99382611516342</c:v>
                </c:pt>
                <c:pt idx="150">
                  <c:v>377.76995481213572</c:v>
                </c:pt>
                <c:pt idx="151">
                  <c:v>171.14285327145029</c:v>
                </c:pt>
                <c:pt idx="152">
                  <c:v>122.7601812377207</c:v>
                </c:pt>
                <c:pt idx="153">
                  <c:v>52.705140083112383</c:v>
                </c:pt>
                <c:pt idx="154">
                  <c:v>176.5500131776266</c:v>
                </c:pt>
                <c:pt idx="155">
                  <c:v>127.8144581888251</c:v>
                </c:pt>
                <c:pt idx="156">
                  <c:v>104.0605981718485</c:v>
                </c:pt>
                <c:pt idx="157">
                  <c:v>209.7836827116771</c:v>
                </c:pt>
                <c:pt idx="158">
                  <c:v>238.92464515386229</c:v>
                </c:pt>
                <c:pt idx="159">
                  <c:v>301.41613344037938</c:v>
                </c:pt>
                <c:pt idx="160">
                  <c:v>360.66610549529622</c:v>
                </c:pt>
                <c:pt idx="161">
                  <c:v>439.21950559981559</c:v>
                </c:pt>
                <c:pt idx="162">
                  <c:v>382.98262911165222</c:v>
                </c:pt>
                <c:pt idx="163">
                  <c:v>417.44001565564628</c:v>
                </c:pt>
                <c:pt idx="164">
                  <c:v>273.23112320577548</c:v>
                </c:pt>
                <c:pt idx="165">
                  <c:v>136.97787016334919</c:v>
                </c:pt>
                <c:pt idx="166">
                  <c:v>134.47177646645551</c:v>
                </c:pt>
                <c:pt idx="167">
                  <c:v>42.845160626049221</c:v>
                </c:pt>
                <c:pt idx="168">
                  <c:v>60.373548516920899</c:v>
                </c:pt>
                <c:pt idx="169">
                  <c:v>206.31456102707779</c:v>
                </c:pt>
                <c:pt idx="170">
                  <c:v>177.3746548598109</c:v>
                </c:pt>
                <c:pt idx="171">
                  <c:v>206.659748253484</c:v>
                </c:pt>
                <c:pt idx="172">
                  <c:v>428.12204229878682</c:v>
                </c:pt>
                <c:pt idx="173">
                  <c:v>300.98649005379309</c:v>
                </c:pt>
                <c:pt idx="174">
                  <c:v>842.13815939547976</c:v>
                </c:pt>
                <c:pt idx="175">
                  <c:v>470.43484172008573</c:v>
                </c:pt>
                <c:pt idx="176">
                  <c:v>224.21105546070169</c:v>
                </c:pt>
                <c:pt idx="177">
                  <c:v>137.07349272321849</c:v>
                </c:pt>
                <c:pt idx="178">
                  <c:v>91.802551265833372</c:v>
                </c:pt>
                <c:pt idx="179">
                  <c:v>56.941789436716363</c:v>
                </c:pt>
                <c:pt idx="180">
                  <c:v>167.29146817864321</c:v>
                </c:pt>
                <c:pt idx="181">
                  <c:v>96.042626126281448</c:v>
                </c:pt>
                <c:pt idx="182">
                  <c:v>141.95297016910999</c:v>
                </c:pt>
                <c:pt idx="183">
                  <c:v>294.11159330967689</c:v>
                </c:pt>
                <c:pt idx="184">
                  <c:v>390.48332323388928</c:v>
                </c:pt>
                <c:pt idx="185">
                  <c:v>371.34003069105239</c:v>
                </c:pt>
                <c:pt idx="186">
                  <c:v>464.97796361931631</c:v>
                </c:pt>
                <c:pt idx="187">
                  <c:v>213.55811197721661</c:v>
                </c:pt>
                <c:pt idx="188">
                  <c:v>111.4865391148717</c:v>
                </c:pt>
                <c:pt idx="189">
                  <c:v>73.458472232941915</c:v>
                </c:pt>
                <c:pt idx="190">
                  <c:v>63.699501934885937</c:v>
                </c:pt>
                <c:pt idx="191">
                  <c:v>59.877491894943638</c:v>
                </c:pt>
                <c:pt idx="192">
                  <c:v>78.462646807896249</c:v>
                </c:pt>
                <c:pt idx="193">
                  <c:v>174.81743767761</c:v>
                </c:pt>
                <c:pt idx="194">
                  <c:v>261.75193775874328</c:v>
                </c:pt>
                <c:pt idx="195">
                  <c:v>321.72183154313609</c:v>
                </c:pt>
                <c:pt idx="196">
                  <c:v>253.70428841014359</c:v>
                </c:pt>
                <c:pt idx="197">
                  <c:v>603.87699028382326</c:v>
                </c:pt>
                <c:pt idx="198">
                  <c:v>499.62151719559921</c:v>
                </c:pt>
                <c:pt idx="199">
                  <c:v>227.89950888712519</c:v>
                </c:pt>
                <c:pt idx="200">
                  <c:v>260.39529696223161</c:v>
                </c:pt>
                <c:pt idx="201">
                  <c:v>82.943377457460286</c:v>
                </c:pt>
                <c:pt idx="202">
                  <c:v>58.018024974084938</c:v>
                </c:pt>
                <c:pt idx="203">
                  <c:v>107.67579641395299</c:v>
                </c:pt>
                <c:pt idx="204">
                  <c:v>46.342745919122478</c:v>
                </c:pt>
                <c:pt idx="205">
                  <c:v>126.2243841151778</c:v>
                </c:pt>
                <c:pt idx="206">
                  <c:v>227.7067383678795</c:v>
                </c:pt>
                <c:pt idx="207">
                  <c:v>180.61474189009459</c:v>
                </c:pt>
                <c:pt idx="208">
                  <c:v>322.07874270576849</c:v>
                </c:pt>
                <c:pt idx="209">
                  <c:v>596.26247716319301</c:v>
                </c:pt>
                <c:pt idx="210">
                  <c:v>365.04599691135547</c:v>
                </c:pt>
                <c:pt idx="211">
                  <c:v>260.84783739450461</c:v>
                </c:pt>
                <c:pt idx="212">
                  <c:v>218.92626589848419</c:v>
                </c:pt>
                <c:pt idx="213">
                  <c:v>5.147023271716817</c:v>
                </c:pt>
                <c:pt idx="214">
                  <c:v>103.9549964860626</c:v>
                </c:pt>
                <c:pt idx="215">
                  <c:v>158.87494188856459</c:v>
                </c:pt>
                <c:pt idx="216">
                  <c:v>50.528906567689752</c:v>
                </c:pt>
                <c:pt idx="217">
                  <c:v>203.7075706996493</c:v>
                </c:pt>
                <c:pt idx="218">
                  <c:v>249.2689795661141</c:v>
                </c:pt>
                <c:pt idx="219">
                  <c:v>257.45984743589628</c:v>
                </c:pt>
                <c:pt idx="220">
                  <c:v>482.6669860316083</c:v>
                </c:pt>
                <c:pt idx="221">
                  <c:v>483.65566979288059</c:v>
                </c:pt>
                <c:pt idx="222">
                  <c:v>346.67705838016212</c:v>
                </c:pt>
                <c:pt idx="223">
                  <c:v>297.95468389828358</c:v>
                </c:pt>
                <c:pt idx="224">
                  <c:v>176.49310696612079</c:v>
                </c:pt>
                <c:pt idx="225">
                  <c:v>-9.2689764382824933</c:v>
                </c:pt>
                <c:pt idx="226">
                  <c:v>143.51403889132641</c:v>
                </c:pt>
                <c:pt idx="227">
                  <c:v>54.922046292472203</c:v>
                </c:pt>
                <c:pt idx="228">
                  <c:v>22.844896364614279</c:v>
                </c:pt>
                <c:pt idx="229">
                  <c:v>200.28214452884561</c:v>
                </c:pt>
                <c:pt idx="230">
                  <c:v>182.87207299412779</c:v>
                </c:pt>
                <c:pt idx="231">
                  <c:v>253.19983275721879</c:v>
                </c:pt>
                <c:pt idx="232">
                  <c:v>384.92397375555169</c:v>
                </c:pt>
                <c:pt idx="233">
                  <c:v>391.10882492891199</c:v>
                </c:pt>
                <c:pt idx="234">
                  <c:v>477.6111251917448</c:v>
                </c:pt>
                <c:pt idx="235">
                  <c:v>465.84554077202068</c:v>
                </c:pt>
                <c:pt idx="236">
                  <c:v>231.93763473320149</c:v>
                </c:pt>
                <c:pt idx="237">
                  <c:v>98.792024148232173</c:v>
                </c:pt>
                <c:pt idx="238">
                  <c:v>146.7572586741916</c:v>
                </c:pt>
                <c:pt idx="239">
                  <c:v>26.545554293574941</c:v>
                </c:pt>
                <c:pt idx="240">
                  <c:v>126.655264548293</c:v>
                </c:pt>
                <c:pt idx="241">
                  <c:v>169.346255419736</c:v>
                </c:pt>
                <c:pt idx="242">
                  <c:v>139.66697485612519</c:v>
                </c:pt>
                <c:pt idx="243">
                  <c:v>274.37603212471799</c:v>
                </c:pt>
                <c:pt idx="244">
                  <c:v>324.25043571213689</c:v>
                </c:pt>
                <c:pt idx="245">
                  <c:v>329.68944522579312</c:v>
                </c:pt>
                <c:pt idx="246">
                  <c:v>363.12912733519943</c:v>
                </c:pt>
                <c:pt idx="247">
                  <c:v>218.3055231318487</c:v>
                </c:pt>
                <c:pt idx="248">
                  <c:v>58.736169531651171</c:v>
                </c:pt>
                <c:pt idx="249">
                  <c:v>92.312926004816802</c:v>
                </c:pt>
                <c:pt idx="250">
                  <c:v>45.220196945792232</c:v>
                </c:pt>
                <c:pt idx="251">
                  <c:v>44.8414224748037</c:v>
                </c:pt>
                <c:pt idx="252">
                  <c:v>152.2831657182962</c:v>
                </c:pt>
                <c:pt idx="253">
                  <c:v>94.503817430980845</c:v>
                </c:pt>
                <c:pt idx="254">
                  <c:v>203.78015433270241</c:v>
                </c:pt>
                <c:pt idx="255">
                  <c:v>370.04431279534612</c:v>
                </c:pt>
                <c:pt idx="256">
                  <c:v>305.21299481575841</c:v>
                </c:pt>
                <c:pt idx="257">
                  <c:v>352.02765997539518</c:v>
                </c:pt>
                <c:pt idx="258">
                  <c:v>405.73904541343302</c:v>
                </c:pt>
                <c:pt idx="259">
                  <c:v>426.1810201029503</c:v>
                </c:pt>
                <c:pt idx="260">
                  <c:v>130.61357996705419</c:v>
                </c:pt>
                <c:pt idx="261">
                  <c:v>130.76572853720751</c:v>
                </c:pt>
                <c:pt idx="262">
                  <c:v>53.116497312998924</c:v>
                </c:pt>
                <c:pt idx="263">
                  <c:v>104.6807785233205</c:v>
                </c:pt>
                <c:pt idx="264">
                  <c:v>132.93923869098049</c:v>
                </c:pt>
                <c:pt idx="265">
                  <c:v>83.740045030398463</c:v>
                </c:pt>
                <c:pt idx="266">
                  <c:v>181.67661356354131</c:v>
                </c:pt>
                <c:pt idx="267">
                  <c:v>216.19748086430661</c:v>
                </c:pt>
                <c:pt idx="268">
                  <c:v>237.15077709167559</c:v>
                </c:pt>
                <c:pt idx="269">
                  <c:v>319.75379316569388</c:v>
                </c:pt>
                <c:pt idx="270">
                  <c:v>331.30449560980861</c:v>
                </c:pt>
                <c:pt idx="271">
                  <c:v>181.65312303978729</c:v>
                </c:pt>
                <c:pt idx="272">
                  <c:v>154.3624103994822</c:v>
                </c:pt>
                <c:pt idx="273">
                  <c:v>76.836791081323213</c:v>
                </c:pt>
                <c:pt idx="274">
                  <c:v>81.152916359226936</c:v>
                </c:pt>
                <c:pt idx="275">
                  <c:v>136.33945994655701</c:v>
                </c:pt>
                <c:pt idx="276">
                  <c:v>87.921421321218361</c:v>
                </c:pt>
                <c:pt idx="277">
                  <c:v>148.666944875041</c:v>
                </c:pt>
                <c:pt idx="278">
                  <c:v>242.353014321091</c:v>
                </c:pt>
                <c:pt idx="279">
                  <c:v>172.13595263246529</c:v>
                </c:pt>
                <c:pt idx="280">
                  <c:v>254.3391195771608</c:v>
                </c:pt>
                <c:pt idx="281">
                  <c:v>390.15915680096577</c:v>
                </c:pt>
                <c:pt idx="282">
                  <c:v>439.43000995448682</c:v>
                </c:pt>
                <c:pt idx="283">
                  <c:v>351.38801296958337</c:v>
                </c:pt>
                <c:pt idx="284">
                  <c:v>317.27743325085032</c:v>
                </c:pt>
                <c:pt idx="285">
                  <c:v>83.155185756293633</c:v>
                </c:pt>
                <c:pt idx="286">
                  <c:v>80.170129732233818</c:v>
                </c:pt>
                <c:pt idx="287">
                  <c:v>109.7743479692239</c:v>
                </c:pt>
                <c:pt idx="288">
                  <c:v>59.094406483349339</c:v>
                </c:pt>
                <c:pt idx="289">
                  <c:v>176.8245055981038</c:v>
                </c:pt>
                <c:pt idx="290">
                  <c:v>213.9695656275845</c:v>
                </c:pt>
                <c:pt idx="291">
                  <c:v>257.63119651796171</c:v>
                </c:pt>
                <c:pt idx="292">
                  <c:v>447.52599282599652</c:v>
                </c:pt>
                <c:pt idx="293">
                  <c:v>553.5099423996445</c:v>
                </c:pt>
                <c:pt idx="294">
                  <c:v>586.4316415823705</c:v>
                </c:pt>
                <c:pt idx="295">
                  <c:v>526.18819634124247</c:v>
                </c:pt>
                <c:pt idx="296">
                  <c:v>275.48593973542091</c:v>
                </c:pt>
                <c:pt idx="297">
                  <c:v>58.910022095371772</c:v>
                </c:pt>
                <c:pt idx="298">
                  <c:v>129.61366037432651</c:v>
                </c:pt>
                <c:pt idx="299">
                  <c:v>111.8388806062722</c:v>
                </c:pt>
                <c:pt idx="300">
                  <c:v>89.126847441861457</c:v>
                </c:pt>
                <c:pt idx="301">
                  <c:v>177.62307241520861</c:v>
                </c:pt>
                <c:pt idx="302">
                  <c:v>163.71742520542759</c:v>
                </c:pt>
                <c:pt idx="303">
                  <c:v>215.7233711113598</c:v>
                </c:pt>
                <c:pt idx="304">
                  <c:v>350.8854860159326</c:v>
                </c:pt>
                <c:pt idx="305">
                  <c:v>355.10147398614521</c:v>
                </c:pt>
                <c:pt idx="306">
                  <c:v>374.05437734633222</c:v>
                </c:pt>
                <c:pt idx="307">
                  <c:v>358.91730026751299</c:v>
                </c:pt>
                <c:pt idx="308">
                  <c:v>147.92606741451439</c:v>
                </c:pt>
                <c:pt idx="309">
                  <c:v>35.959201922179659</c:v>
                </c:pt>
                <c:pt idx="310">
                  <c:v>110.2376876682553</c:v>
                </c:pt>
                <c:pt idx="311">
                  <c:v>31.885133413357881</c:v>
                </c:pt>
                <c:pt idx="312">
                  <c:v>76.525480240904187</c:v>
                </c:pt>
                <c:pt idx="313">
                  <c:v>189.96109242364551</c:v>
                </c:pt>
                <c:pt idx="314">
                  <c:v>171.4841909918643</c:v>
                </c:pt>
                <c:pt idx="315">
                  <c:v>254.47147700196399</c:v>
                </c:pt>
                <c:pt idx="316">
                  <c:v>393.87909747908412</c:v>
                </c:pt>
                <c:pt idx="317">
                  <c:v>455.06051863884949</c:v>
                </c:pt>
                <c:pt idx="318">
                  <c:v>578.26190652760044</c:v>
                </c:pt>
                <c:pt idx="319">
                  <c:v>436.78914275114818</c:v>
                </c:pt>
                <c:pt idx="320">
                  <c:v>218.91740363728161</c:v>
                </c:pt>
                <c:pt idx="321">
                  <c:v>119.7262077062767</c:v>
                </c:pt>
                <c:pt idx="322">
                  <c:v>89.145254300475372</c:v>
                </c:pt>
                <c:pt idx="323">
                  <c:v>52.302245550580253</c:v>
                </c:pt>
                <c:pt idx="324">
                  <c:v>122.58177500708921</c:v>
                </c:pt>
                <c:pt idx="325">
                  <c:v>115.3950477060779</c:v>
                </c:pt>
                <c:pt idx="326">
                  <c:v>128.83130430105109</c:v>
                </c:pt>
                <c:pt idx="327">
                  <c:v>207.22009173273719</c:v>
                </c:pt>
                <c:pt idx="328">
                  <c:v>257.15496888859911</c:v>
                </c:pt>
                <c:pt idx="329">
                  <c:v>333.1209725299388</c:v>
                </c:pt>
                <c:pt idx="330">
                  <c:v>478.83583550238092</c:v>
                </c:pt>
                <c:pt idx="331">
                  <c:v>217.30767567494269</c:v>
                </c:pt>
                <c:pt idx="332">
                  <c:v>57.462625412748821</c:v>
                </c:pt>
                <c:pt idx="333">
                  <c:v>83.47405491627174</c:v>
                </c:pt>
                <c:pt idx="334">
                  <c:v>59.5848318133351</c:v>
                </c:pt>
                <c:pt idx="335">
                  <c:v>124.2119689575174</c:v>
                </c:pt>
                <c:pt idx="336">
                  <c:v>148.21251270841159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0CC-144C-9E5F-192FAE688A1F}"/>
            </c:ext>
          </c:extLst>
        </c:ser>
        <c:ser>
          <c:idx val="2"/>
          <c:order val="2"/>
          <c:tx>
            <c:strRef>
              <c:f>'Balsa ARMA vs. WEAP'!$J$1</c:f>
              <c:strCache>
                <c:ptCount val="1"/>
                <c:pt idx="0">
                  <c:v>WEAP</c:v>
                </c:pt>
              </c:strCache>
            </c:strRef>
          </c:tx>
          <c:marker>
            <c:symbol val="none"/>
          </c:marker>
          <c:xVal>
            <c:numRef>
              <c:f>'Balsa ARMA vs. WEAP'!$G$2:$G$338</c:f>
              <c:numCache>
                <c:formatCode>m/d/yyyy</c:formatCode>
                <c:ptCount val="337"/>
                <c:pt idx="0">
                  <c:v>25447</c:v>
                </c:pt>
                <c:pt idx="1">
                  <c:v>25477</c:v>
                </c:pt>
                <c:pt idx="2">
                  <c:v>25508</c:v>
                </c:pt>
                <c:pt idx="3">
                  <c:v>25538</c:v>
                </c:pt>
                <c:pt idx="4">
                  <c:v>25569</c:v>
                </c:pt>
                <c:pt idx="5">
                  <c:v>25600</c:v>
                </c:pt>
                <c:pt idx="6">
                  <c:v>25628</c:v>
                </c:pt>
                <c:pt idx="7">
                  <c:v>25659</c:v>
                </c:pt>
                <c:pt idx="8">
                  <c:v>25689</c:v>
                </c:pt>
                <c:pt idx="9">
                  <c:v>25720</c:v>
                </c:pt>
                <c:pt idx="10">
                  <c:v>25750</c:v>
                </c:pt>
                <c:pt idx="11">
                  <c:v>25781</c:v>
                </c:pt>
                <c:pt idx="12">
                  <c:v>25812</c:v>
                </c:pt>
                <c:pt idx="13">
                  <c:v>25842</c:v>
                </c:pt>
                <c:pt idx="14">
                  <c:v>25873</c:v>
                </c:pt>
                <c:pt idx="15">
                  <c:v>25903</c:v>
                </c:pt>
                <c:pt idx="16">
                  <c:v>25934</c:v>
                </c:pt>
                <c:pt idx="17">
                  <c:v>25965</c:v>
                </c:pt>
                <c:pt idx="18">
                  <c:v>25993</c:v>
                </c:pt>
                <c:pt idx="19">
                  <c:v>26024</c:v>
                </c:pt>
                <c:pt idx="20">
                  <c:v>26054</c:v>
                </c:pt>
                <c:pt idx="21">
                  <c:v>26085</c:v>
                </c:pt>
                <c:pt idx="22">
                  <c:v>26115</c:v>
                </c:pt>
                <c:pt idx="23">
                  <c:v>26146</c:v>
                </c:pt>
                <c:pt idx="24">
                  <c:v>26177</c:v>
                </c:pt>
                <c:pt idx="25">
                  <c:v>26207</c:v>
                </c:pt>
                <c:pt idx="26">
                  <c:v>26238</c:v>
                </c:pt>
                <c:pt idx="27">
                  <c:v>26268</c:v>
                </c:pt>
                <c:pt idx="28">
                  <c:v>26299</c:v>
                </c:pt>
                <c:pt idx="29">
                  <c:v>26330</c:v>
                </c:pt>
                <c:pt idx="30">
                  <c:v>26359</c:v>
                </c:pt>
                <c:pt idx="31">
                  <c:v>26390</c:v>
                </c:pt>
                <c:pt idx="32">
                  <c:v>26420</c:v>
                </c:pt>
                <c:pt idx="33">
                  <c:v>26451</c:v>
                </c:pt>
                <c:pt idx="34">
                  <c:v>26481</c:v>
                </c:pt>
                <c:pt idx="35">
                  <c:v>26512</c:v>
                </c:pt>
                <c:pt idx="36">
                  <c:v>26543</c:v>
                </c:pt>
                <c:pt idx="37">
                  <c:v>26573</c:v>
                </c:pt>
                <c:pt idx="38">
                  <c:v>26604</c:v>
                </c:pt>
                <c:pt idx="39">
                  <c:v>26634</c:v>
                </c:pt>
                <c:pt idx="40">
                  <c:v>26665</c:v>
                </c:pt>
                <c:pt idx="41">
                  <c:v>26696</c:v>
                </c:pt>
                <c:pt idx="42">
                  <c:v>26724</c:v>
                </c:pt>
                <c:pt idx="43">
                  <c:v>26755</c:v>
                </c:pt>
                <c:pt idx="44">
                  <c:v>26785</c:v>
                </c:pt>
                <c:pt idx="45">
                  <c:v>26816</c:v>
                </c:pt>
                <c:pt idx="46">
                  <c:v>26846</c:v>
                </c:pt>
                <c:pt idx="47">
                  <c:v>26877</c:v>
                </c:pt>
                <c:pt idx="48">
                  <c:v>26908</c:v>
                </c:pt>
                <c:pt idx="49">
                  <c:v>26938</c:v>
                </c:pt>
                <c:pt idx="50">
                  <c:v>26969</c:v>
                </c:pt>
                <c:pt idx="51">
                  <c:v>26999</c:v>
                </c:pt>
                <c:pt idx="52">
                  <c:v>27030</c:v>
                </c:pt>
                <c:pt idx="53">
                  <c:v>27061</c:v>
                </c:pt>
                <c:pt idx="54">
                  <c:v>27089</c:v>
                </c:pt>
                <c:pt idx="55">
                  <c:v>27120</c:v>
                </c:pt>
                <c:pt idx="56">
                  <c:v>27150</c:v>
                </c:pt>
                <c:pt idx="57">
                  <c:v>27181</c:v>
                </c:pt>
                <c:pt idx="58">
                  <c:v>27211</c:v>
                </c:pt>
                <c:pt idx="59">
                  <c:v>27242</c:v>
                </c:pt>
                <c:pt idx="60">
                  <c:v>27273</c:v>
                </c:pt>
                <c:pt idx="61">
                  <c:v>27303</c:v>
                </c:pt>
                <c:pt idx="62">
                  <c:v>27334</c:v>
                </c:pt>
                <c:pt idx="63">
                  <c:v>27364</c:v>
                </c:pt>
                <c:pt idx="64">
                  <c:v>27395</c:v>
                </c:pt>
                <c:pt idx="65">
                  <c:v>27426</c:v>
                </c:pt>
                <c:pt idx="66">
                  <c:v>27454</c:v>
                </c:pt>
                <c:pt idx="67">
                  <c:v>27485</c:v>
                </c:pt>
                <c:pt idx="68">
                  <c:v>27515</c:v>
                </c:pt>
                <c:pt idx="69">
                  <c:v>27546</c:v>
                </c:pt>
                <c:pt idx="70">
                  <c:v>27576</c:v>
                </c:pt>
                <c:pt idx="71">
                  <c:v>27607</c:v>
                </c:pt>
                <c:pt idx="72">
                  <c:v>27638</c:v>
                </c:pt>
                <c:pt idx="73">
                  <c:v>27668</c:v>
                </c:pt>
                <c:pt idx="74">
                  <c:v>27699</c:v>
                </c:pt>
                <c:pt idx="75">
                  <c:v>27729</c:v>
                </c:pt>
                <c:pt idx="76">
                  <c:v>27760</c:v>
                </c:pt>
                <c:pt idx="77">
                  <c:v>27791</c:v>
                </c:pt>
                <c:pt idx="78">
                  <c:v>27820</c:v>
                </c:pt>
                <c:pt idx="79">
                  <c:v>27851</c:v>
                </c:pt>
                <c:pt idx="80">
                  <c:v>27881</c:v>
                </c:pt>
                <c:pt idx="81">
                  <c:v>27912</c:v>
                </c:pt>
                <c:pt idx="82">
                  <c:v>27942</c:v>
                </c:pt>
                <c:pt idx="83">
                  <c:v>27973</c:v>
                </c:pt>
                <c:pt idx="84">
                  <c:v>28004</c:v>
                </c:pt>
                <c:pt idx="85">
                  <c:v>28034</c:v>
                </c:pt>
                <c:pt idx="86">
                  <c:v>28065</c:v>
                </c:pt>
                <c:pt idx="87">
                  <c:v>28095</c:v>
                </c:pt>
                <c:pt idx="88">
                  <c:v>28126</c:v>
                </c:pt>
                <c:pt idx="89">
                  <c:v>28157</c:v>
                </c:pt>
                <c:pt idx="90">
                  <c:v>28185</c:v>
                </c:pt>
                <c:pt idx="91">
                  <c:v>28216</c:v>
                </c:pt>
                <c:pt idx="92">
                  <c:v>28246</c:v>
                </c:pt>
                <c:pt idx="93">
                  <c:v>28277</c:v>
                </c:pt>
                <c:pt idx="94">
                  <c:v>28307</c:v>
                </c:pt>
                <c:pt idx="95">
                  <c:v>28338</c:v>
                </c:pt>
                <c:pt idx="96">
                  <c:v>28369</c:v>
                </c:pt>
                <c:pt idx="97">
                  <c:v>28399</c:v>
                </c:pt>
                <c:pt idx="98">
                  <c:v>28430</c:v>
                </c:pt>
                <c:pt idx="99">
                  <c:v>28460</c:v>
                </c:pt>
                <c:pt idx="100">
                  <c:v>28491</c:v>
                </c:pt>
                <c:pt idx="101">
                  <c:v>28522</c:v>
                </c:pt>
                <c:pt idx="102">
                  <c:v>28550</c:v>
                </c:pt>
                <c:pt idx="103">
                  <c:v>28581</c:v>
                </c:pt>
                <c:pt idx="104">
                  <c:v>28611</c:v>
                </c:pt>
                <c:pt idx="105">
                  <c:v>28642</c:v>
                </c:pt>
                <c:pt idx="106">
                  <c:v>28672</c:v>
                </c:pt>
                <c:pt idx="107">
                  <c:v>28703</c:v>
                </c:pt>
                <c:pt idx="108">
                  <c:v>28734</c:v>
                </c:pt>
                <c:pt idx="109">
                  <c:v>28764</c:v>
                </c:pt>
                <c:pt idx="110">
                  <c:v>28795</c:v>
                </c:pt>
                <c:pt idx="111">
                  <c:v>28825</c:v>
                </c:pt>
                <c:pt idx="112">
                  <c:v>28856</c:v>
                </c:pt>
                <c:pt idx="113">
                  <c:v>28887</c:v>
                </c:pt>
                <c:pt idx="114">
                  <c:v>28915</c:v>
                </c:pt>
                <c:pt idx="115">
                  <c:v>28946</c:v>
                </c:pt>
                <c:pt idx="116">
                  <c:v>28976</c:v>
                </c:pt>
                <c:pt idx="117">
                  <c:v>29007</c:v>
                </c:pt>
                <c:pt idx="118">
                  <c:v>29037</c:v>
                </c:pt>
                <c:pt idx="119">
                  <c:v>29068</c:v>
                </c:pt>
                <c:pt idx="120">
                  <c:v>29099</c:v>
                </c:pt>
                <c:pt idx="121">
                  <c:v>29129</c:v>
                </c:pt>
                <c:pt idx="122">
                  <c:v>29160</c:v>
                </c:pt>
                <c:pt idx="123">
                  <c:v>29190</c:v>
                </c:pt>
                <c:pt idx="124">
                  <c:v>29221</c:v>
                </c:pt>
                <c:pt idx="125">
                  <c:v>29252</c:v>
                </c:pt>
                <c:pt idx="126">
                  <c:v>29281</c:v>
                </c:pt>
                <c:pt idx="127">
                  <c:v>29312</c:v>
                </c:pt>
                <c:pt idx="128">
                  <c:v>29342</c:v>
                </c:pt>
                <c:pt idx="129">
                  <c:v>29373</c:v>
                </c:pt>
                <c:pt idx="130">
                  <c:v>29403</c:v>
                </c:pt>
                <c:pt idx="131">
                  <c:v>29434</c:v>
                </c:pt>
                <c:pt idx="132">
                  <c:v>29465</c:v>
                </c:pt>
                <c:pt idx="133">
                  <c:v>29495</c:v>
                </c:pt>
                <c:pt idx="134">
                  <c:v>29526</c:v>
                </c:pt>
                <c:pt idx="135">
                  <c:v>29556</c:v>
                </c:pt>
                <c:pt idx="136">
                  <c:v>29587</c:v>
                </c:pt>
                <c:pt idx="137">
                  <c:v>29618</c:v>
                </c:pt>
                <c:pt idx="138">
                  <c:v>29646</c:v>
                </c:pt>
                <c:pt idx="139">
                  <c:v>29677</c:v>
                </c:pt>
                <c:pt idx="140">
                  <c:v>29707</c:v>
                </c:pt>
                <c:pt idx="141">
                  <c:v>29738</c:v>
                </c:pt>
                <c:pt idx="142">
                  <c:v>29768</c:v>
                </c:pt>
                <c:pt idx="143">
                  <c:v>29799</c:v>
                </c:pt>
                <c:pt idx="144">
                  <c:v>29830</c:v>
                </c:pt>
                <c:pt idx="145">
                  <c:v>29860</c:v>
                </c:pt>
                <c:pt idx="146">
                  <c:v>29891</c:v>
                </c:pt>
                <c:pt idx="147">
                  <c:v>29921</c:v>
                </c:pt>
                <c:pt idx="148">
                  <c:v>29952</c:v>
                </c:pt>
                <c:pt idx="149">
                  <c:v>29983</c:v>
                </c:pt>
                <c:pt idx="150">
                  <c:v>30011</c:v>
                </c:pt>
                <c:pt idx="151">
                  <c:v>30042</c:v>
                </c:pt>
                <c:pt idx="152">
                  <c:v>30072</c:v>
                </c:pt>
                <c:pt idx="153">
                  <c:v>30103</c:v>
                </c:pt>
                <c:pt idx="154">
                  <c:v>30133</c:v>
                </c:pt>
                <c:pt idx="155">
                  <c:v>30164</c:v>
                </c:pt>
                <c:pt idx="156">
                  <c:v>30195</c:v>
                </c:pt>
                <c:pt idx="157">
                  <c:v>30225</c:v>
                </c:pt>
                <c:pt idx="158">
                  <c:v>30256</c:v>
                </c:pt>
                <c:pt idx="159">
                  <c:v>30286</c:v>
                </c:pt>
                <c:pt idx="160">
                  <c:v>30317</c:v>
                </c:pt>
                <c:pt idx="161">
                  <c:v>30348</c:v>
                </c:pt>
                <c:pt idx="162">
                  <c:v>30376</c:v>
                </c:pt>
                <c:pt idx="163">
                  <c:v>30407</c:v>
                </c:pt>
                <c:pt idx="164">
                  <c:v>30437</c:v>
                </c:pt>
                <c:pt idx="165">
                  <c:v>30468</c:v>
                </c:pt>
                <c:pt idx="166">
                  <c:v>30498</c:v>
                </c:pt>
                <c:pt idx="167">
                  <c:v>30529</c:v>
                </c:pt>
                <c:pt idx="168">
                  <c:v>30560</c:v>
                </c:pt>
                <c:pt idx="169">
                  <c:v>30590</c:v>
                </c:pt>
                <c:pt idx="170">
                  <c:v>30621</c:v>
                </c:pt>
                <c:pt idx="171">
                  <c:v>30651</c:v>
                </c:pt>
                <c:pt idx="172">
                  <c:v>30682</c:v>
                </c:pt>
                <c:pt idx="173">
                  <c:v>30713</c:v>
                </c:pt>
                <c:pt idx="174">
                  <c:v>30742</c:v>
                </c:pt>
                <c:pt idx="175">
                  <c:v>30773</c:v>
                </c:pt>
                <c:pt idx="176">
                  <c:v>30803</c:v>
                </c:pt>
                <c:pt idx="177">
                  <c:v>30834</c:v>
                </c:pt>
                <c:pt idx="178">
                  <c:v>30864</c:v>
                </c:pt>
                <c:pt idx="179">
                  <c:v>30895</c:v>
                </c:pt>
                <c:pt idx="180">
                  <c:v>30926</c:v>
                </c:pt>
                <c:pt idx="181">
                  <c:v>30956</c:v>
                </c:pt>
                <c:pt idx="182">
                  <c:v>30987</c:v>
                </c:pt>
                <c:pt idx="183">
                  <c:v>31017</c:v>
                </c:pt>
                <c:pt idx="184">
                  <c:v>31048</c:v>
                </c:pt>
                <c:pt idx="185">
                  <c:v>31079</c:v>
                </c:pt>
                <c:pt idx="186">
                  <c:v>31107</c:v>
                </c:pt>
                <c:pt idx="187">
                  <c:v>31138</c:v>
                </c:pt>
                <c:pt idx="188">
                  <c:v>31168</c:v>
                </c:pt>
                <c:pt idx="189">
                  <c:v>31199</c:v>
                </c:pt>
                <c:pt idx="190">
                  <c:v>31229</c:v>
                </c:pt>
                <c:pt idx="191">
                  <c:v>31260</c:v>
                </c:pt>
                <c:pt idx="192">
                  <c:v>31291</c:v>
                </c:pt>
                <c:pt idx="193">
                  <c:v>31321</c:v>
                </c:pt>
                <c:pt idx="194">
                  <c:v>31352</c:v>
                </c:pt>
                <c:pt idx="195">
                  <c:v>31382</c:v>
                </c:pt>
                <c:pt idx="196">
                  <c:v>31413</c:v>
                </c:pt>
                <c:pt idx="197">
                  <c:v>31444</c:v>
                </c:pt>
                <c:pt idx="198">
                  <c:v>31472</c:v>
                </c:pt>
                <c:pt idx="199">
                  <c:v>31503</c:v>
                </c:pt>
                <c:pt idx="200">
                  <c:v>31533</c:v>
                </c:pt>
                <c:pt idx="201">
                  <c:v>31564</c:v>
                </c:pt>
                <c:pt idx="202">
                  <c:v>31594</c:v>
                </c:pt>
                <c:pt idx="203">
                  <c:v>31625</c:v>
                </c:pt>
                <c:pt idx="204">
                  <c:v>31656</c:v>
                </c:pt>
                <c:pt idx="205">
                  <c:v>31686</c:v>
                </c:pt>
                <c:pt idx="206">
                  <c:v>31717</c:v>
                </c:pt>
                <c:pt idx="207">
                  <c:v>31747</c:v>
                </c:pt>
                <c:pt idx="208">
                  <c:v>31778</c:v>
                </c:pt>
                <c:pt idx="209">
                  <c:v>31809</c:v>
                </c:pt>
                <c:pt idx="210">
                  <c:v>31837</c:v>
                </c:pt>
                <c:pt idx="211">
                  <c:v>31868</c:v>
                </c:pt>
                <c:pt idx="212">
                  <c:v>31898</c:v>
                </c:pt>
                <c:pt idx="213">
                  <c:v>31929</c:v>
                </c:pt>
                <c:pt idx="214">
                  <c:v>31959</c:v>
                </c:pt>
                <c:pt idx="215">
                  <c:v>31990</c:v>
                </c:pt>
                <c:pt idx="216">
                  <c:v>32021</c:v>
                </c:pt>
                <c:pt idx="217">
                  <c:v>32051</c:v>
                </c:pt>
                <c:pt idx="218">
                  <c:v>32082</c:v>
                </c:pt>
                <c:pt idx="219">
                  <c:v>32112</c:v>
                </c:pt>
                <c:pt idx="220">
                  <c:v>32143</c:v>
                </c:pt>
                <c:pt idx="221">
                  <c:v>32174</c:v>
                </c:pt>
                <c:pt idx="222">
                  <c:v>32203</c:v>
                </c:pt>
                <c:pt idx="223">
                  <c:v>32234</c:v>
                </c:pt>
                <c:pt idx="224">
                  <c:v>32264</c:v>
                </c:pt>
                <c:pt idx="225">
                  <c:v>32295</c:v>
                </c:pt>
                <c:pt idx="226">
                  <c:v>32325</c:v>
                </c:pt>
                <c:pt idx="227">
                  <c:v>32356</c:v>
                </c:pt>
                <c:pt idx="228">
                  <c:v>32387</c:v>
                </c:pt>
                <c:pt idx="229">
                  <c:v>32417</c:v>
                </c:pt>
                <c:pt idx="230">
                  <c:v>32448</c:v>
                </c:pt>
                <c:pt idx="231">
                  <c:v>32478</c:v>
                </c:pt>
                <c:pt idx="232">
                  <c:v>32509</c:v>
                </c:pt>
                <c:pt idx="233">
                  <c:v>32540</c:v>
                </c:pt>
                <c:pt idx="234">
                  <c:v>32568</c:v>
                </c:pt>
                <c:pt idx="235">
                  <c:v>32599</c:v>
                </c:pt>
                <c:pt idx="236">
                  <c:v>32629</c:v>
                </c:pt>
                <c:pt idx="237">
                  <c:v>32660</c:v>
                </c:pt>
                <c:pt idx="238">
                  <c:v>32690</c:v>
                </c:pt>
                <c:pt idx="239">
                  <c:v>32721</c:v>
                </c:pt>
                <c:pt idx="240">
                  <c:v>32752</c:v>
                </c:pt>
                <c:pt idx="241">
                  <c:v>32782</c:v>
                </c:pt>
                <c:pt idx="242">
                  <c:v>32813</c:v>
                </c:pt>
                <c:pt idx="243">
                  <c:v>32843</c:v>
                </c:pt>
                <c:pt idx="244">
                  <c:v>32874</c:v>
                </c:pt>
                <c:pt idx="245">
                  <c:v>32905</c:v>
                </c:pt>
                <c:pt idx="246">
                  <c:v>32933</c:v>
                </c:pt>
                <c:pt idx="247">
                  <c:v>32964</c:v>
                </c:pt>
                <c:pt idx="248">
                  <c:v>32994</c:v>
                </c:pt>
                <c:pt idx="249">
                  <c:v>33025</c:v>
                </c:pt>
                <c:pt idx="250">
                  <c:v>33055</c:v>
                </c:pt>
                <c:pt idx="251">
                  <c:v>33086</c:v>
                </c:pt>
                <c:pt idx="252">
                  <c:v>33117</c:v>
                </c:pt>
                <c:pt idx="253">
                  <c:v>33147</c:v>
                </c:pt>
                <c:pt idx="254">
                  <c:v>33178</c:v>
                </c:pt>
                <c:pt idx="255">
                  <c:v>33208</c:v>
                </c:pt>
                <c:pt idx="256">
                  <c:v>33239</c:v>
                </c:pt>
                <c:pt idx="257">
                  <c:v>33270</c:v>
                </c:pt>
                <c:pt idx="258">
                  <c:v>33298</c:v>
                </c:pt>
                <c:pt idx="259">
                  <c:v>33329</c:v>
                </c:pt>
                <c:pt idx="260">
                  <c:v>33359</c:v>
                </c:pt>
                <c:pt idx="261">
                  <c:v>33390</c:v>
                </c:pt>
                <c:pt idx="262">
                  <c:v>33420</c:v>
                </c:pt>
                <c:pt idx="263">
                  <c:v>33451</c:v>
                </c:pt>
                <c:pt idx="264">
                  <c:v>33482</c:v>
                </c:pt>
                <c:pt idx="265">
                  <c:v>33512</c:v>
                </c:pt>
                <c:pt idx="266">
                  <c:v>33543</c:v>
                </c:pt>
                <c:pt idx="267">
                  <c:v>33573</c:v>
                </c:pt>
                <c:pt idx="268">
                  <c:v>33604</c:v>
                </c:pt>
                <c:pt idx="269">
                  <c:v>33635</c:v>
                </c:pt>
                <c:pt idx="270">
                  <c:v>33664</c:v>
                </c:pt>
                <c:pt idx="271">
                  <c:v>33695</c:v>
                </c:pt>
                <c:pt idx="272">
                  <c:v>33725</c:v>
                </c:pt>
                <c:pt idx="273">
                  <c:v>33756</c:v>
                </c:pt>
                <c:pt idx="274">
                  <c:v>33786</c:v>
                </c:pt>
                <c:pt idx="275">
                  <c:v>33817</c:v>
                </c:pt>
                <c:pt idx="276">
                  <c:v>33848</c:v>
                </c:pt>
                <c:pt idx="277">
                  <c:v>33878</c:v>
                </c:pt>
                <c:pt idx="278">
                  <c:v>33909</c:v>
                </c:pt>
                <c:pt idx="279">
                  <c:v>33939</c:v>
                </c:pt>
                <c:pt idx="280">
                  <c:v>33970</c:v>
                </c:pt>
                <c:pt idx="281">
                  <c:v>34001</c:v>
                </c:pt>
                <c:pt idx="282">
                  <c:v>34029</c:v>
                </c:pt>
                <c:pt idx="283">
                  <c:v>34060</c:v>
                </c:pt>
                <c:pt idx="284">
                  <c:v>34090</c:v>
                </c:pt>
                <c:pt idx="285">
                  <c:v>34121</c:v>
                </c:pt>
                <c:pt idx="286">
                  <c:v>34151</c:v>
                </c:pt>
                <c:pt idx="287">
                  <c:v>34182</c:v>
                </c:pt>
                <c:pt idx="288">
                  <c:v>34213</c:v>
                </c:pt>
                <c:pt idx="289">
                  <c:v>34243</c:v>
                </c:pt>
                <c:pt idx="290">
                  <c:v>34274</c:v>
                </c:pt>
                <c:pt idx="291">
                  <c:v>34304</c:v>
                </c:pt>
                <c:pt idx="292">
                  <c:v>34335</c:v>
                </c:pt>
                <c:pt idx="293">
                  <c:v>34366</c:v>
                </c:pt>
                <c:pt idx="294">
                  <c:v>34394</c:v>
                </c:pt>
                <c:pt idx="295">
                  <c:v>34425</c:v>
                </c:pt>
                <c:pt idx="296">
                  <c:v>34455</c:v>
                </c:pt>
                <c:pt idx="297">
                  <c:v>34486</c:v>
                </c:pt>
                <c:pt idx="298">
                  <c:v>34516</c:v>
                </c:pt>
                <c:pt idx="299">
                  <c:v>34547</c:v>
                </c:pt>
                <c:pt idx="300">
                  <c:v>34578</c:v>
                </c:pt>
                <c:pt idx="301">
                  <c:v>34608</c:v>
                </c:pt>
                <c:pt idx="302">
                  <c:v>34639</c:v>
                </c:pt>
                <c:pt idx="303">
                  <c:v>34669</c:v>
                </c:pt>
                <c:pt idx="304">
                  <c:v>34700</c:v>
                </c:pt>
                <c:pt idx="305">
                  <c:v>34731</c:v>
                </c:pt>
                <c:pt idx="306">
                  <c:v>34759</c:v>
                </c:pt>
                <c:pt idx="307">
                  <c:v>34790</c:v>
                </c:pt>
                <c:pt idx="308">
                  <c:v>34820</c:v>
                </c:pt>
                <c:pt idx="309">
                  <c:v>34851</c:v>
                </c:pt>
                <c:pt idx="310">
                  <c:v>34881</c:v>
                </c:pt>
                <c:pt idx="311">
                  <c:v>34912</c:v>
                </c:pt>
                <c:pt idx="312">
                  <c:v>34943</c:v>
                </c:pt>
                <c:pt idx="313">
                  <c:v>34973</c:v>
                </c:pt>
                <c:pt idx="314">
                  <c:v>35004</c:v>
                </c:pt>
                <c:pt idx="315">
                  <c:v>35034</c:v>
                </c:pt>
                <c:pt idx="316">
                  <c:v>35065</c:v>
                </c:pt>
                <c:pt idx="317">
                  <c:v>35096</c:v>
                </c:pt>
                <c:pt idx="318">
                  <c:v>35125</c:v>
                </c:pt>
                <c:pt idx="319">
                  <c:v>35156</c:v>
                </c:pt>
                <c:pt idx="320">
                  <c:v>35186</c:v>
                </c:pt>
                <c:pt idx="321">
                  <c:v>35217</c:v>
                </c:pt>
                <c:pt idx="322">
                  <c:v>35247</c:v>
                </c:pt>
                <c:pt idx="323">
                  <c:v>35278</c:v>
                </c:pt>
                <c:pt idx="324">
                  <c:v>35309</c:v>
                </c:pt>
                <c:pt idx="325">
                  <c:v>35339</c:v>
                </c:pt>
                <c:pt idx="326">
                  <c:v>35370</c:v>
                </c:pt>
                <c:pt idx="327">
                  <c:v>35400</c:v>
                </c:pt>
                <c:pt idx="328">
                  <c:v>35431</c:v>
                </c:pt>
                <c:pt idx="329">
                  <c:v>35462</c:v>
                </c:pt>
                <c:pt idx="330">
                  <c:v>35490</c:v>
                </c:pt>
                <c:pt idx="331">
                  <c:v>35521</c:v>
                </c:pt>
                <c:pt idx="332">
                  <c:v>35551</c:v>
                </c:pt>
                <c:pt idx="333">
                  <c:v>35582</c:v>
                </c:pt>
                <c:pt idx="334">
                  <c:v>35612</c:v>
                </c:pt>
                <c:pt idx="335">
                  <c:v>35643</c:v>
                </c:pt>
                <c:pt idx="336">
                  <c:v>35674</c:v>
                </c:pt>
              </c:numCache>
            </c:numRef>
          </c:xVal>
          <c:yVal>
            <c:numRef>
              <c:f>'Balsa ARMA vs. WEAP'!$J$2:$J$338</c:f>
              <c:numCache>
                <c:formatCode>General</c:formatCode>
                <c:ptCount val="337"/>
                <c:pt idx="0">
                  <c:v>72.725502671999976</c:v>
                </c:pt>
                <c:pt idx="1">
                  <c:v>144.138023093952</c:v>
                </c:pt>
                <c:pt idx="2">
                  <c:v>255.66649215839999</c:v>
                </c:pt>
                <c:pt idx="3">
                  <c:v>386.05636241856001</c:v>
                </c:pt>
                <c:pt idx="4">
                  <c:v>407.77812535103982</c:v>
                </c:pt>
                <c:pt idx="5">
                  <c:v>296.27374855679977</c:v>
                </c:pt>
                <c:pt idx="6">
                  <c:v>348.04153632671989</c:v>
                </c:pt>
                <c:pt idx="7">
                  <c:v>240.7246926336</c:v>
                </c:pt>
                <c:pt idx="8">
                  <c:v>122.350669975584</c:v>
                </c:pt>
                <c:pt idx="9">
                  <c:v>87.367974045119993</c:v>
                </c:pt>
                <c:pt idx="10">
                  <c:v>55.602050535647997</c:v>
                </c:pt>
                <c:pt idx="11">
                  <c:v>60.025873125024013</c:v>
                </c:pt>
                <c:pt idx="12">
                  <c:v>133.57008944352</c:v>
                </c:pt>
                <c:pt idx="13">
                  <c:v>153.83221084944</c:v>
                </c:pt>
                <c:pt idx="14">
                  <c:v>187.9791620112</c:v>
                </c:pt>
                <c:pt idx="15">
                  <c:v>263.43346144723182</c:v>
                </c:pt>
                <c:pt idx="16">
                  <c:v>220.87250207654401</c:v>
                </c:pt>
                <c:pt idx="17">
                  <c:v>363.75660389375997</c:v>
                </c:pt>
                <c:pt idx="18">
                  <c:v>497.01813058943992</c:v>
                </c:pt>
                <c:pt idx="19">
                  <c:v>225.25705028447999</c:v>
                </c:pt>
                <c:pt idx="20">
                  <c:v>110.95279644153599</c:v>
                </c:pt>
                <c:pt idx="21">
                  <c:v>40.162991348160013</c:v>
                </c:pt>
                <c:pt idx="22">
                  <c:v>65.235186439776001</c:v>
                </c:pt>
                <c:pt idx="23">
                  <c:v>49.512050347392012</c:v>
                </c:pt>
                <c:pt idx="24">
                  <c:v>82.233444568319996</c:v>
                </c:pt>
                <c:pt idx="25">
                  <c:v>141.01825606646401</c:v>
                </c:pt>
                <c:pt idx="26">
                  <c:v>150.29366823359999</c:v>
                </c:pt>
                <c:pt idx="27">
                  <c:v>249.12928350000001</c:v>
                </c:pt>
                <c:pt idx="28">
                  <c:v>336.95566792127983</c:v>
                </c:pt>
                <c:pt idx="29">
                  <c:v>340.61513955839968</c:v>
                </c:pt>
                <c:pt idx="30">
                  <c:v>611.74034530848007</c:v>
                </c:pt>
                <c:pt idx="31">
                  <c:v>664.43636603519985</c:v>
                </c:pt>
                <c:pt idx="32">
                  <c:v>157.96367565983991</c:v>
                </c:pt>
                <c:pt idx="33">
                  <c:v>65.56770856512</c:v>
                </c:pt>
                <c:pt idx="34">
                  <c:v>52.671325783679997</c:v>
                </c:pt>
                <c:pt idx="35">
                  <c:v>54.572863389984001</c:v>
                </c:pt>
                <c:pt idx="36">
                  <c:v>87.933826437119976</c:v>
                </c:pt>
                <c:pt idx="37">
                  <c:v>109.84417148736</c:v>
                </c:pt>
                <c:pt idx="38">
                  <c:v>143.24513501376001</c:v>
                </c:pt>
                <c:pt idx="39">
                  <c:v>210.16289474064001</c:v>
                </c:pt>
                <c:pt idx="40">
                  <c:v>313.97678589600002</c:v>
                </c:pt>
                <c:pt idx="41">
                  <c:v>324.68943201408001</c:v>
                </c:pt>
                <c:pt idx="42">
                  <c:v>394.77243017952009</c:v>
                </c:pt>
                <c:pt idx="43">
                  <c:v>312.95881016639993</c:v>
                </c:pt>
                <c:pt idx="44">
                  <c:v>99.056540752415955</c:v>
                </c:pt>
                <c:pt idx="45">
                  <c:v>69.561435960000026</c:v>
                </c:pt>
                <c:pt idx="46">
                  <c:v>33.730516510560001</c:v>
                </c:pt>
                <c:pt idx="47">
                  <c:v>66.163332150719953</c:v>
                </c:pt>
                <c:pt idx="48">
                  <c:v>89.760932887679971</c:v>
                </c:pt>
                <c:pt idx="49">
                  <c:v>203.49701999107199</c:v>
                </c:pt>
                <c:pt idx="50">
                  <c:v>257.75087381568</c:v>
                </c:pt>
                <c:pt idx="51">
                  <c:v>322.48513489823972</c:v>
                </c:pt>
                <c:pt idx="52">
                  <c:v>340.59757169952002</c:v>
                </c:pt>
                <c:pt idx="53">
                  <c:v>461.99149887744011</c:v>
                </c:pt>
                <c:pt idx="54">
                  <c:v>401.38375256351992</c:v>
                </c:pt>
                <c:pt idx="55">
                  <c:v>214.59263173055999</c:v>
                </c:pt>
                <c:pt idx="56">
                  <c:v>79.787987911583983</c:v>
                </c:pt>
                <c:pt idx="57">
                  <c:v>55.167149157120001</c:v>
                </c:pt>
                <c:pt idx="58">
                  <c:v>44.941892516928</c:v>
                </c:pt>
                <c:pt idx="59">
                  <c:v>46.450002116736002</c:v>
                </c:pt>
                <c:pt idx="60">
                  <c:v>82.088800807679945</c:v>
                </c:pt>
                <c:pt idx="61">
                  <c:v>101.73556527494399</c:v>
                </c:pt>
                <c:pt idx="62">
                  <c:v>122.70315010176</c:v>
                </c:pt>
                <c:pt idx="63">
                  <c:v>188.13535353100801</c:v>
                </c:pt>
                <c:pt idx="64">
                  <c:v>406.08460088639998</c:v>
                </c:pt>
                <c:pt idx="65">
                  <c:v>373.45402418688002</c:v>
                </c:pt>
                <c:pt idx="66">
                  <c:v>523.66785088031986</c:v>
                </c:pt>
                <c:pt idx="67">
                  <c:v>251.10833887871999</c:v>
                </c:pt>
                <c:pt idx="68">
                  <c:v>148.77640137945599</c:v>
                </c:pt>
                <c:pt idx="69">
                  <c:v>51.845272439040002</c:v>
                </c:pt>
                <c:pt idx="70">
                  <c:v>49.829381286912003</c:v>
                </c:pt>
                <c:pt idx="71">
                  <c:v>55.890142748351998</c:v>
                </c:pt>
                <c:pt idx="72">
                  <c:v>111.1439891664</c:v>
                </c:pt>
                <c:pt idx="73">
                  <c:v>190.46575260806401</c:v>
                </c:pt>
                <c:pt idx="74">
                  <c:v>208.44036307008</c:v>
                </c:pt>
                <c:pt idx="75">
                  <c:v>253.713076207776</c:v>
                </c:pt>
                <c:pt idx="76">
                  <c:v>373.53591806399982</c:v>
                </c:pt>
                <c:pt idx="77">
                  <c:v>372.97503395711982</c:v>
                </c:pt>
                <c:pt idx="78">
                  <c:v>384.69394497599978</c:v>
                </c:pt>
                <c:pt idx="79">
                  <c:v>267.33568950720002</c:v>
                </c:pt>
                <c:pt idx="80">
                  <c:v>95.574184146431961</c:v>
                </c:pt>
                <c:pt idx="81">
                  <c:v>68.707846166399975</c:v>
                </c:pt>
                <c:pt idx="82">
                  <c:v>35.367621925536</c:v>
                </c:pt>
                <c:pt idx="83">
                  <c:v>57.36731923872</c:v>
                </c:pt>
                <c:pt idx="84">
                  <c:v>39.346193050559997</c:v>
                </c:pt>
                <c:pt idx="85">
                  <c:v>112.6421783856</c:v>
                </c:pt>
                <c:pt idx="86">
                  <c:v>108.40355398368</c:v>
                </c:pt>
                <c:pt idx="87">
                  <c:v>179.79636677817601</c:v>
                </c:pt>
                <c:pt idx="88">
                  <c:v>289.30711164191979</c:v>
                </c:pt>
                <c:pt idx="89">
                  <c:v>438.63877790207982</c:v>
                </c:pt>
                <c:pt idx="90">
                  <c:v>352.98957981023977</c:v>
                </c:pt>
                <c:pt idx="91">
                  <c:v>217.27548177119999</c:v>
                </c:pt>
                <c:pt idx="92">
                  <c:v>99.101516043455973</c:v>
                </c:pt>
                <c:pt idx="93">
                  <c:v>63.031643199359998</c:v>
                </c:pt>
                <c:pt idx="94">
                  <c:v>38.116337773247977</c:v>
                </c:pt>
                <c:pt idx="95">
                  <c:v>34.156329024671997</c:v>
                </c:pt>
                <c:pt idx="96">
                  <c:v>60.53047195968</c:v>
                </c:pt>
                <c:pt idx="97">
                  <c:v>96.944950509983997</c:v>
                </c:pt>
                <c:pt idx="98">
                  <c:v>197.02429209504001</c:v>
                </c:pt>
                <c:pt idx="99">
                  <c:v>228.25535710608</c:v>
                </c:pt>
                <c:pt idx="100">
                  <c:v>260.73160193087978</c:v>
                </c:pt>
                <c:pt idx="101">
                  <c:v>354.61255769856001</c:v>
                </c:pt>
                <c:pt idx="102">
                  <c:v>221.80241622787199</c:v>
                </c:pt>
                <c:pt idx="103">
                  <c:v>223.14401308224001</c:v>
                </c:pt>
                <c:pt idx="104">
                  <c:v>90.767678755679981</c:v>
                </c:pt>
                <c:pt idx="105">
                  <c:v>41.22520943328</c:v>
                </c:pt>
                <c:pt idx="106">
                  <c:v>37.505060897471999</c:v>
                </c:pt>
                <c:pt idx="107">
                  <c:v>41.988229277759999</c:v>
                </c:pt>
                <c:pt idx="108">
                  <c:v>74.256267317759963</c:v>
                </c:pt>
                <c:pt idx="109">
                  <c:v>124.365420684</c:v>
                </c:pt>
                <c:pt idx="110">
                  <c:v>139.01931045216</c:v>
                </c:pt>
                <c:pt idx="111">
                  <c:v>188.03559309465601</c:v>
                </c:pt>
                <c:pt idx="112">
                  <c:v>261.89192075500802</c:v>
                </c:pt>
                <c:pt idx="113">
                  <c:v>368.18240933376001</c:v>
                </c:pt>
                <c:pt idx="114">
                  <c:v>560.05397782272019</c:v>
                </c:pt>
                <c:pt idx="115">
                  <c:v>234.48004623360001</c:v>
                </c:pt>
                <c:pt idx="116">
                  <c:v>104.81360366073601</c:v>
                </c:pt>
                <c:pt idx="117">
                  <c:v>38.77451850816</c:v>
                </c:pt>
                <c:pt idx="118">
                  <c:v>23.677718338857598</c:v>
                </c:pt>
                <c:pt idx="119">
                  <c:v>42.681699232128011</c:v>
                </c:pt>
                <c:pt idx="120">
                  <c:v>63.555943887360002</c:v>
                </c:pt>
                <c:pt idx="121">
                  <c:v>67.995330404255981</c:v>
                </c:pt>
                <c:pt idx="122">
                  <c:v>106.1657619552</c:v>
                </c:pt>
                <c:pt idx="123">
                  <c:v>165.63045022271999</c:v>
                </c:pt>
                <c:pt idx="124">
                  <c:v>255.283362854784</c:v>
                </c:pt>
                <c:pt idx="125">
                  <c:v>224.65693266508799</c:v>
                </c:pt>
                <c:pt idx="126">
                  <c:v>290.48912545247958</c:v>
                </c:pt>
                <c:pt idx="127">
                  <c:v>130.66341092351999</c:v>
                </c:pt>
                <c:pt idx="128">
                  <c:v>94.199532656543951</c:v>
                </c:pt>
                <c:pt idx="129">
                  <c:v>38.193680364480002</c:v>
                </c:pt>
                <c:pt idx="130">
                  <c:v>28.864602520416</c:v>
                </c:pt>
                <c:pt idx="131">
                  <c:v>25.156102061779201</c:v>
                </c:pt>
                <c:pt idx="132">
                  <c:v>45.978304285439997</c:v>
                </c:pt>
                <c:pt idx="133">
                  <c:v>222.544136165472</c:v>
                </c:pt>
                <c:pt idx="134">
                  <c:v>242.49310246656</c:v>
                </c:pt>
                <c:pt idx="135">
                  <c:v>230.41025126438399</c:v>
                </c:pt>
                <c:pt idx="136">
                  <c:v>299.76903391104003</c:v>
                </c:pt>
                <c:pt idx="137">
                  <c:v>517.03479781631995</c:v>
                </c:pt>
                <c:pt idx="138">
                  <c:v>452.10025560672011</c:v>
                </c:pt>
                <c:pt idx="139">
                  <c:v>177.89584551839999</c:v>
                </c:pt>
                <c:pt idx="140">
                  <c:v>47.902073106815998</c:v>
                </c:pt>
                <c:pt idx="141">
                  <c:v>48.991655684160001</c:v>
                </c:pt>
                <c:pt idx="142">
                  <c:v>12.489776870083199</c:v>
                </c:pt>
                <c:pt idx="143">
                  <c:v>52.128600466751998</c:v>
                </c:pt>
                <c:pt idx="144">
                  <c:v>33.120650312640009</c:v>
                </c:pt>
                <c:pt idx="145">
                  <c:v>140.266327728672</c:v>
                </c:pt>
                <c:pt idx="146">
                  <c:v>276.62968964160001</c:v>
                </c:pt>
                <c:pt idx="147">
                  <c:v>213.446669279904</c:v>
                </c:pt>
                <c:pt idx="148">
                  <c:v>262.41256234252802</c:v>
                </c:pt>
                <c:pt idx="149">
                  <c:v>401.78493403776002</c:v>
                </c:pt>
                <c:pt idx="150">
                  <c:v>297.99297615744001</c:v>
                </c:pt>
                <c:pt idx="151">
                  <c:v>200.63693913984</c:v>
                </c:pt>
                <c:pt idx="152">
                  <c:v>88.974443164032024</c:v>
                </c:pt>
                <c:pt idx="153">
                  <c:v>30.182338480319981</c:v>
                </c:pt>
                <c:pt idx="154">
                  <c:v>28.813154179392001</c:v>
                </c:pt>
                <c:pt idx="155">
                  <c:v>26.544979562572799</c:v>
                </c:pt>
                <c:pt idx="156">
                  <c:v>98.491534139520013</c:v>
                </c:pt>
                <c:pt idx="157">
                  <c:v>217.57988600496</c:v>
                </c:pt>
                <c:pt idx="158">
                  <c:v>310.49763307199981</c:v>
                </c:pt>
                <c:pt idx="159">
                  <c:v>271.22382118944</c:v>
                </c:pt>
                <c:pt idx="160">
                  <c:v>306.69541729055999</c:v>
                </c:pt>
                <c:pt idx="161">
                  <c:v>218.74307401497589</c:v>
                </c:pt>
                <c:pt idx="162">
                  <c:v>366.50528814239999</c:v>
                </c:pt>
                <c:pt idx="163">
                  <c:v>296.70379911359998</c:v>
                </c:pt>
                <c:pt idx="164">
                  <c:v>115.1029851696</c:v>
                </c:pt>
                <c:pt idx="165">
                  <c:v>34.663228257599997</c:v>
                </c:pt>
                <c:pt idx="166">
                  <c:v>38.900962920096013</c:v>
                </c:pt>
                <c:pt idx="167">
                  <c:v>13.8976791130368</c:v>
                </c:pt>
                <c:pt idx="168">
                  <c:v>56.271948955200003</c:v>
                </c:pt>
                <c:pt idx="169">
                  <c:v>115.83116025091201</c:v>
                </c:pt>
                <c:pt idx="170">
                  <c:v>103.1497715375999</c:v>
                </c:pt>
                <c:pt idx="171">
                  <c:v>281.99450512511999</c:v>
                </c:pt>
                <c:pt idx="172">
                  <c:v>251.26757562268801</c:v>
                </c:pt>
                <c:pt idx="173">
                  <c:v>604.49330761344004</c:v>
                </c:pt>
                <c:pt idx="174">
                  <c:v>581.41491045696</c:v>
                </c:pt>
                <c:pt idx="175">
                  <c:v>252.10472475168001</c:v>
                </c:pt>
                <c:pt idx="176">
                  <c:v>131.92224039158401</c:v>
                </c:pt>
                <c:pt idx="177">
                  <c:v>48.587993674560003</c:v>
                </c:pt>
                <c:pt idx="178">
                  <c:v>29.059465950144009</c:v>
                </c:pt>
                <c:pt idx="179">
                  <c:v>22.619470459449609</c:v>
                </c:pt>
                <c:pt idx="180">
                  <c:v>43.911653670719993</c:v>
                </c:pt>
                <c:pt idx="181">
                  <c:v>172.723429037664</c:v>
                </c:pt>
                <c:pt idx="182">
                  <c:v>152.21901288384001</c:v>
                </c:pt>
                <c:pt idx="183">
                  <c:v>162.55722591273599</c:v>
                </c:pt>
                <c:pt idx="184">
                  <c:v>159.001093957248</c:v>
                </c:pt>
                <c:pt idx="185">
                  <c:v>255.92456953728001</c:v>
                </c:pt>
                <c:pt idx="186">
                  <c:v>316.78839478079982</c:v>
                </c:pt>
                <c:pt idx="187">
                  <c:v>192.13786732896</c:v>
                </c:pt>
                <c:pt idx="188">
                  <c:v>95.718162663360005</c:v>
                </c:pt>
                <c:pt idx="189">
                  <c:v>33.56888966783999</c:v>
                </c:pt>
                <c:pt idx="190">
                  <c:v>11.9081045530656</c:v>
                </c:pt>
                <c:pt idx="191">
                  <c:v>31.92617289772797</c:v>
                </c:pt>
                <c:pt idx="192">
                  <c:v>158.35724303903999</c:v>
                </c:pt>
                <c:pt idx="193">
                  <c:v>47.097014955263987</c:v>
                </c:pt>
                <c:pt idx="194">
                  <c:v>98.271128007359948</c:v>
                </c:pt>
                <c:pt idx="195">
                  <c:v>317.98817763263992</c:v>
                </c:pt>
                <c:pt idx="196">
                  <c:v>372.61851062111992</c:v>
                </c:pt>
                <c:pt idx="197">
                  <c:v>329.9019436339201</c:v>
                </c:pt>
                <c:pt idx="198">
                  <c:v>291.47525501471989</c:v>
                </c:pt>
                <c:pt idx="199">
                  <c:v>266.25575188800002</c:v>
                </c:pt>
                <c:pt idx="200">
                  <c:v>65.314119102048025</c:v>
                </c:pt>
                <c:pt idx="201">
                  <c:v>23.69134929715198</c:v>
                </c:pt>
                <c:pt idx="202">
                  <c:v>19.959064534540801</c:v>
                </c:pt>
                <c:pt idx="203">
                  <c:v>37.6245481248</c:v>
                </c:pt>
                <c:pt idx="204">
                  <c:v>41.310368686079997</c:v>
                </c:pt>
                <c:pt idx="205">
                  <c:v>61.754547464928002</c:v>
                </c:pt>
                <c:pt idx="206">
                  <c:v>131.16067803647999</c:v>
                </c:pt>
                <c:pt idx="207">
                  <c:v>223.32997666310399</c:v>
                </c:pt>
                <c:pt idx="208">
                  <c:v>437.87768537376002</c:v>
                </c:pt>
                <c:pt idx="209">
                  <c:v>336.59839132415999</c:v>
                </c:pt>
                <c:pt idx="210">
                  <c:v>323.1831069215998</c:v>
                </c:pt>
                <c:pt idx="211">
                  <c:v>232.42238799264001</c:v>
                </c:pt>
                <c:pt idx="212">
                  <c:v>98.341089785280005</c:v>
                </c:pt>
                <c:pt idx="213">
                  <c:v>27.282996357119991</c:v>
                </c:pt>
                <c:pt idx="214">
                  <c:v>19.193446139039999</c:v>
                </c:pt>
                <c:pt idx="215">
                  <c:v>18.244325425046402</c:v>
                </c:pt>
                <c:pt idx="216">
                  <c:v>39.051305383680003</c:v>
                </c:pt>
                <c:pt idx="217">
                  <c:v>84.312133481664006</c:v>
                </c:pt>
                <c:pt idx="218">
                  <c:v>148.78303181568</c:v>
                </c:pt>
                <c:pt idx="219">
                  <c:v>251.20008658512</c:v>
                </c:pt>
                <c:pt idx="220">
                  <c:v>338.41244941344002</c:v>
                </c:pt>
                <c:pt idx="221">
                  <c:v>382.49580039551989</c:v>
                </c:pt>
                <c:pt idx="222">
                  <c:v>257.83080594191978</c:v>
                </c:pt>
                <c:pt idx="223">
                  <c:v>290.77735959360001</c:v>
                </c:pt>
                <c:pt idx="224">
                  <c:v>131.393838568608</c:v>
                </c:pt>
                <c:pt idx="225">
                  <c:v>24.537269334239991</c:v>
                </c:pt>
                <c:pt idx="226">
                  <c:v>30.126028051872009</c:v>
                </c:pt>
                <c:pt idx="227">
                  <c:v>7.9624517311871976</c:v>
                </c:pt>
                <c:pt idx="228">
                  <c:v>45.890407725120014</c:v>
                </c:pt>
                <c:pt idx="229">
                  <c:v>93.027429515232015</c:v>
                </c:pt>
                <c:pt idx="230">
                  <c:v>143.48426559839999</c:v>
                </c:pt>
                <c:pt idx="231">
                  <c:v>244.21177329436779</c:v>
                </c:pt>
                <c:pt idx="232">
                  <c:v>298.02016379231998</c:v>
                </c:pt>
                <c:pt idx="233">
                  <c:v>319.78463682815999</c:v>
                </c:pt>
                <c:pt idx="234">
                  <c:v>365.70910508352</c:v>
                </c:pt>
                <c:pt idx="235">
                  <c:v>288.76936000320001</c:v>
                </c:pt>
                <c:pt idx="236">
                  <c:v>97.916443312607981</c:v>
                </c:pt>
                <c:pt idx="237">
                  <c:v>35.765452955519997</c:v>
                </c:pt>
                <c:pt idx="238">
                  <c:v>18.9423503468064</c:v>
                </c:pt>
                <c:pt idx="239">
                  <c:v>33.903453995424002</c:v>
                </c:pt>
                <c:pt idx="240">
                  <c:v>49.820951283840003</c:v>
                </c:pt>
                <c:pt idx="241">
                  <c:v>178.48092943584001</c:v>
                </c:pt>
                <c:pt idx="242">
                  <c:v>90.904275051840003</c:v>
                </c:pt>
                <c:pt idx="243">
                  <c:v>90.979044959519982</c:v>
                </c:pt>
                <c:pt idx="244">
                  <c:v>234.02820390595201</c:v>
                </c:pt>
                <c:pt idx="245">
                  <c:v>202.187911774464</c:v>
                </c:pt>
                <c:pt idx="246">
                  <c:v>254.21983374643199</c:v>
                </c:pt>
                <c:pt idx="247">
                  <c:v>122.80022695584</c:v>
                </c:pt>
                <c:pt idx="248">
                  <c:v>59.380344146880013</c:v>
                </c:pt>
                <c:pt idx="249">
                  <c:v>37.564520679360001</c:v>
                </c:pt>
                <c:pt idx="250">
                  <c:v>11.738864441376</c:v>
                </c:pt>
                <c:pt idx="251">
                  <c:v>15.5219020587936</c:v>
                </c:pt>
                <c:pt idx="252">
                  <c:v>24.230090683296009</c:v>
                </c:pt>
                <c:pt idx="253">
                  <c:v>197.1811175472001</c:v>
                </c:pt>
                <c:pt idx="254">
                  <c:v>206.29283738976011</c:v>
                </c:pt>
                <c:pt idx="255">
                  <c:v>149.41926588528</c:v>
                </c:pt>
                <c:pt idx="256">
                  <c:v>165.14156937024001</c:v>
                </c:pt>
                <c:pt idx="257">
                  <c:v>204.31095751987201</c:v>
                </c:pt>
                <c:pt idx="258">
                  <c:v>388.85025368736001</c:v>
                </c:pt>
                <c:pt idx="259">
                  <c:v>246.93741803520001</c:v>
                </c:pt>
                <c:pt idx="260">
                  <c:v>125.741019122208</c:v>
                </c:pt>
                <c:pt idx="261">
                  <c:v>31.167250761600009</c:v>
                </c:pt>
                <c:pt idx="262">
                  <c:v>9.2071668375360005</c:v>
                </c:pt>
                <c:pt idx="263">
                  <c:v>16.851989207232009</c:v>
                </c:pt>
                <c:pt idx="264">
                  <c:v>17.067251253600009</c:v>
                </c:pt>
                <c:pt idx="265">
                  <c:v>107.595890493696</c:v>
                </c:pt>
                <c:pt idx="266">
                  <c:v>102.77093293055999</c:v>
                </c:pt>
                <c:pt idx="267">
                  <c:v>145.062771843744</c:v>
                </c:pt>
                <c:pt idx="268">
                  <c:v>146.23794044063999</c:v>
                </c:pt>
                <c:pt idx="269">
                  <c:v>192.63513639283201</c:v>
                </c:pt>
                <c:pt idx="270">
                  <c:v>229.69323862934399</c:v>
                </c:pt>
                <c:pt idx="271">
                  <c:v>164.62770915455999</c:v>
                </c:pt>
                <c:pt idx="272">
                  <c:v>60.629884465823991</c:v>
                </c:pt>
                <c:pt idx="273">
                  <c:v>33.309092782080008</c:v>
                </c:pt>
                <c:pt idx="274">
                  <c:v>17.506519754774381</c:v>
                </c:pt>
                <c:pt idx="275">
                  <c:v>11.9787929849664</c:v>
                </c:pt>
                <c:pt idx="276">
                  <c:v>20.79237503318398</c:v>
                </c:pt>
                <c:pt idx="277">
                  <c:v>93.569429896416011</c:v>
                </c:pt>
                <c:pt idx="278">
                  <c:v>103.00905592704</c:v>
                </c:pt>
                <c:pt idx="279">
                  <c:v>97.006597180416009</c:v>
                </c:pt>
                <c:pt idx="280">
                  <c:v>284.20698967776002</c:v>
                </c:pt>
                <c:pt idx="281">
                  <c:v>366.65000241408001</c:v>
                </c:pt>
                <c:pt idx="282">
                  <c:v>470.15894120543999</c:v>
                </c:pt>
                <c:pt idx="283">
                  <c:v>293.44561519680002</c:v>
                </c:pt>
                <c:pt idx="284">
                  <c:v>108.17144787888</c:v>
                </c:pt>
                <c:pt idx="285">
                  <c:v>76.413342107519952</c:v>
                </c:pt>
                <c:pt idx="286">
                  <c:v>22.005302213375991</c:v>
                </c:pt>
                <c:pt idx="287">
                  <c:v>21.0116652807456</c:v>
                </c:pt>
                <c:pt idx="288">
                  <c:v>67.308213288960005</c:v>
                </c:pt>
                <c:pt idx="289">
                  <c:v>200.27151543657601</c:v>
                </c:pt>
                <c:pt idx="290">
                  <c:v>262.66402941119992</c:v>
                </c:pt>
                <c:pt idx="291">
                  <c:v>383.25410007839992</c:v>
                </c:pt>
                <c:pt idx="292">
                  <c:v>352.04808230207999</c:v>
                </c:pt>
                <c:pt idx="293">
                  <c:v>434.76360270335999</c:v>
                </c:pt>
                <c:pt idx="294">
                  <c:v>643.16786301503976</c:v>
                </c:pt>
                <c:pt idx="295">
                  <c:v>380.68973671679993</c:v>
                </c:pt>
                <c:pt idx="296">
                  <c:v>100.115436603744</c:v>
                </c:pt>
                <c:pt idx="297">
                  <c:v>52.333311928320008</c:v>
                </c:pt>
                <c:pt idx="298">
                  <c:v>28.602506215296</c:v>
                </c:pt>
                <c:pt idx="299">
                  <c:v>9.173698100208</c:v>
                </c:pt>
                <c:pt idx="300">
                  <c:v>34.045348541760013</c:v>
                </c:pt>
                <c:pt idx="301">
                  <c:v>53.218687571711968</c:v>
                </c:pt>
                <c:pt idx="302">
                  <c:v>122.72454540288</c:v>
                </c:pt>
                <c:pt idx="303">
                  <c:v>138.78837313631999</c:v>
                </c:pt>
                <c:pt idx="304">
                  <c:v>244.29701072275191</c:v>
                </c:pt>
                <c:pt idx="305">
                  <c:v>252.069439104</c:v>
                </c:pt>
                <c:pt idx="306">
                  <c:v>317.83336370207979</c:v>
                </c:pt>
                <c:pt idx="307">
                  <c:v>221.18258097504</c:v>
                </c:pt>
                <c:pt idx="308">
                  <c:v>64.330399510559928</c:v>
                </c:pt>
                <c:pt idx="309">
                  <c:v>31.177495641600011</c:v>
                </c:pt>
                <c:pt idx="310">
                  <c:v>6.6098329927199977</c:v>
                </c:pt>
                <c:pt idx="311">
                  <c:v>15.5406147244992</c:v>
                </c:pt>
                <c:pt idx="312">
                  <c:v>24.219584226431991</c:v>
                </c:pt>
                <c:pt idx="313">
                  <c:v>67.506147722879959</c:v>
                </c:pt>
                <c:pt idx="314">
                  <c:v>109.09507604832</c:v>
                </c:pt>
                <c:pt idx="315">
                  <c:v>219.76657178025599</c:v>
                </c:pt>
                <c:pt idx="316">
                  <c:v>348.14035268063998</c:v>
                </c:pt>
                <c:pt idx="317">
                  <c:v>431.43613003007982</c:v>
                </c:pt>
                <c:pt idx="318">
                  <c:v>403.67357859456001</c:v>
                </c:pt>
                <c:pt idx="319">
                  <c:v>222.01693727328001</c:v>
                </c:pt>
                <c:pt idx="320">
                  <c:v>85.801350585311994</c:v>
                </c:pt>
                <c:pt idx="321">
                  <c:v>24.64795948118401</c:v>
                </c:pt>
                <c:pt idx="322">
                  <c:v>14.436973104940799</c:v>
                </c:pt>
                <c:pt idx="323">
                  <c:v>8.3308983464160011</c:v>
                </c:pt>
                <c:pt idx="324">
                  <c:v>31.77062520479998</c:v>
                </c:pt>
                <c:pt idx="325">
                  <c:v>168.25293779241599</c:v>
                </c:pt>
                <c:pt idx="326">
                  <c:v>125.55155335968</c:v>
                </c:pt>
                <c:pt idx="327">
                  <c:v>162.3198626496</c:v>
                </c:pt>
                <c:pt idx="328">
                  <c:v>216.88975614931201</c:v>
                </c:pt>
                <c:pt idx="329">
                  <c:v>277.32072090240001</c:v>
                </c:pt>
                <c:pt idx="330">
                  <c:v>217.61748731260801</c:v>
                </c:pt>
                <c:pt idx="331">
                  <c:v>143.32601948831999</c:v>
                </c:pt>
                <c:pt idx="332">
                  <c:v>67.904306105183977</c:v>
                </c:pt>
                <c:pt idx="333">
                  <c:v>15.142506666912</c:v>
                </c:pt>
                <c:pt idx="334">
                  <c:v>20.4161621668128</c:v>
                </c:pt>
                <c:pt idx="335">
                  <c:v>8.0952369627456005</c:v>
                </c:pt>
                <c:pt idx="336">
                  <c:v>23.223990657887999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CC-144C-9E5F-192FAE688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3717848"/>
        <c:axId val="-2033712328"/>
      </c:scatterChart>
      <c:valAx>
        <c:axId val="-2033717848"/>
        <c:scaling>
          <c:orientation val="minMax"/>
          <c:max val="35796"/>
          <c:min val="25569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/>
                  <a:t>Date</a:t>
                </a:r>
              </a:p>
            </c:rich>
          </c:tx>
          <c:overlay val="0"/>
        </c:title>
        <c:numFmt formatCode="yyyy" sourceLinked="0"/>
        <c:majorTickMark val="none"/>
        <c:minorTickMark val="none"/>
        <c:tickLblPos val="nextTo"/>
        <c:crossAx val="-2033712328"/>
        <c:crosses val="autoZero"/>
        <c:crossBetween val="midCat"/>
      </c:valAx>
      <c:valAx>
        <c:axId val="-2033712328"/>
        <c:scaling>
          <c:orientation val="minMax"/>
          <c:max val="10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Streamflow (MCM)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033717848"/>
        <c:crosses val="autoZero"/>
        <c:crossBetween val="midCat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Max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strRef>
              <c:f>'Toktogul Seasonal Analysis'!$B$1:$M$1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'Toktogul Seasonal Analysis'!$B$102:$M$102</c:f>
              <c:numCache>
                <c:formatCode>General</c:formatCode>
                <c:ptCount val="12"/>
                <c:pt idx="0">
                  <c:v>200</c:v>
                </c:pt>
                <c:pt idx="1">
                  <c:v>226</c:v>
                </c:pt>
                <c:pt idx="2">
                  <c:v>319</c:v>
                </c:pt>
                <c:pt idx="3">
                  <c:v>238</c:v>
                </c:pt>
                <c:pt idx="4">
                  <c:v>825</c:v>
                </c:pt>
                <c:pt idx="5">
                  <c:v>503</c:v>
                </c:pt>
                <c:pt idx="6">
                  <c:v>917</c:v>
                </c:pt>
                <c:pt idx="7">
                  <c:v>949</c:v>
                </c:pt>
                <c:pt idx="8">
                  <c:v>523</c:v>
                </c:pt>
                <c:pt idx="9">
                  <c:v>383</c:v>
                </c:pt>
                <c:pt idx="10">
                  <c:v>293</c:v>
                </c:pt>
                <c:pt idx="11">
                  <c:v>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5F-B34F-8A12-BED2D3FAC382}"/>
            </c:ext>
          </c:extLst>
        </c:ser>
        <c:ser>
          <c:idx val="2"/>
          <c:order val="1"/>
          <c:tx>
            <c:v>P(.05)</c:v>
          </c:tx>
          <c:spPr>
            <a:ln>
              <a:solidFill>
                <a:srgbClr val="FFFF00"/>
              </a:solidFill>
            </a:ln>
          </c:spPr>
          <c:marker>
            <c:symbol val="none"/>
          </c:marker>
          <c:cat>
            <c:strRef>
              <c:f>'Toktogul Seasonal Analysis'!$B$1:$M$1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'Toktogul Seasonal Analysis'!$B$103:$M$103</c:f>
              <c:numCache>
                <c:formatCode>General</c:formatCode>
                <c:ptCount val="12"/>
                <c:pt idx="0">
                  <c:v>284.5</c:v>
                </c:pt>
                <c:pt idx="1">
                  <c:v>273.2</c:v>
                </c:pt>
                <c:pt idx="2">
                  <c:v>345.7</c:v>
                </c:pt>
                <c:pt idx="3">
                  <c:v>342.5</c:v>
                </c:pt>
                <c:pt idx="4">
                  <c:v>926.2</c:v>
                </c:pt>
                <c:pt idx="5">
                  <c:v>1270.5</c:v>
                </c:pt>
                <c:pt idx="6">
                  <c:v>1298.3845408</c:v>
                </c:pt>
                <c:pt idx="7">
                  <c:v>1042.2791999999999</c:v>
                </c:pt>
                <c:pt idx="8">
                  <c:v>590.99759999999981</c:v>
                </c:pt>
                <c:pt idx="9">
                  <c:v>440</c:v>
                </c:pt>
                <c:pt idx="10">
                  <c:v>346.2</c:v>
                </c:pt>
                <c:pt idx="11">
                  <c:v>307.2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5F-B34F-8A12-BED2D3FAC382}"/>
            </c:ext>
          </c:extLst>
        </c:ser>
        <c:ser>
          <c:idx val="5"/>
          <c:order val="2"/>
          <c:tx>
            <c:v>P(.34)</c:v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val>
            <c:numRef>
              <c:f>'Toktogul Seasonal Analysis'!$B$104:$M$104</c:f>
              <c:numCache>
                <c:formatCode>General</c:formatCode>
                <c:ptCount val="12"/>
                <c:pt idx="0">
                  <c:v>351.72748799999999</c:v>
                </c:pt>
                <c:pt idx="1">
                  <c:v>317.64</c:v>
                </c:pt>
                <c:pt idx="2">
                  <c:v>397</c:v>
                </c:pt>
                <c:pt idx="3">
                  <c:v>571.76319999999998</c:v>
                </c:pt>
                <c:pt idx="4">
                  <c:v>1352.16</c:v>
                </c:pt>
                <c:pt idx="5">
                  <c:v>1984.6037888000001</c:v>
                </c:pt>
                <c:pt idx="6">
                  <c:v>1805.90318976</c:v>
                </c:pt>
                <c:pt idx="7">
                  <c:v>1264.0976639999999</c:v>
                </c:pt>
                <c:pt idx="8">
                  <c:v>694.20992000000001</c:v>
                </c:pt>
                <c:pt idx="9">
                  <c:v>525</c:v>
                </c:pt>
                <c:pt idx="10">
                  <c:v>424.33009919999989</c:v>
                </c:pt>
                <c:pt idx="11">
                  <c:v>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65F-B34F-8A12-BED2D3FAC382}"/>
            </c:ext>
          </c:extLst>
        </c:ser>
        <c:ser>
          <c:idx val="3"/>
          <c:order val="3"/>
          <c:tx>
            <c:v>P(.5)</c:v>
          </c:tx>
          <c:spPr>
            <a:ln>
              <a:solidFill>
                <a:srgbClr val="FF9900"/>
              </a:solidFill>
            </a:ln>
          </c:spPr>
          <c:marker>
            <c:symbol val="none"/>
          </c:marker>
          <c:cat>
            <c:strRef>
              <c:f>'Toktogul Seasonal Analysis'!$B$1:$M$1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'Toktogul Seasonal Analysis'!$B$105:$M$105</c:f>
              <c:numCache>
                <c:formatCode>General</c:formatCode>
                <c:ptCount val="12"/>
                <c:pt idx="0">
                  <c:v>375</c:v>
                </c:pt>
                <c:pt idx="1">
                  <c:v>339</c:v>
                </c:pt>
                <c:pt idx="2">
                  <c:v>420.50880000000001</c:v>
                </c:pt>
                <c:pt idx="3">
                  <c:v>627.26400000000001</c:v>
                </c:pt>
                <c:pt idx="4">
                  <c:v>1512</c:v>
                </c:pt>
                <c:pt idx="5">
                  <c:v>2295</c:v>
                </c:pt>
                <c:pt idx="6">
                  <c:v>2031</c:v>
                </c:pt>
                <c:pt idx="7">
                  <c:v>1398.1248000000001</c:v>
                </c:pt>
                <c:pt idx="8">
                  <c:v>785</c:v>
                </c:pt>
                <c:pt idx="9">
                  <c:v>557</c:v>
                </c:pt>
                <c:pt idx="10">
                  <c:v>461</c:v>
                </c:pt>
                <c:pt idx="11">
                  <c:v>405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65F-B34F-8A12-BED2D3FAC382}"/>
            </c:ext>
          </c:extLst>
        </c:ser>
        <c:ser>
          <c:idx val="6"/>
          <c:order val="4"/>
          <c:tx>
            <c:v>P(.68)</c:v>
          </c:tx>
          <c:spPr>
            <a:ln>
              <a:solidFill>
                <a:srgbClr val="FF6600"/>
              </a:solidFill>
            </a:ln>
          </c:spPr>
          <c:marker>
            <c:symbol val="none"/>
          </c:marker>
          <c:val>
            <c:numRef>
              <c:f>'Toktogul Seasonal Analysis'!$B$106:$M$106</c:f>
              <c:numCache>
                <c:formatCode>General</c:formatCode>
                <c:ptCount val="12"/>
                <c:pt idx="0">
                  <c:v>411.58310399999982</c:v>
                </c:pt>
                <c:pt idx="1">
                  <c:v>365.60885760000002</c:v>
                </c:pt>
                <c:pt idx="2">
                  <c:v>443.92</c:v>
                </c:pt>
                <c:pt idx="3">
                  <c:v>763.72</c:v>
                </c:pt>
                <c:pt idx="4">
                  <c:v>1782.4412159999999</c:v>
                </c:pt>
                <c:pt idx="5">
                  <c:v>2855.6078080000002</c:v>
                </c:pt>
                <c:pt idx="6">
                  <c:v>2312.04</c:v>
                </c:pt>
                <c:pt idx="7">
                  <c:v>1528.6002278399999</c:v>
                </c:pt>
                <c:pt idx="8">
                  <c:v>858.72072960000003</c:v>
                </c:pt>
                <c:pt idx="9">
                  <c:v>622</c:v>
                </c:pt>
                <c:pt idx="10">
                  <c:v>511.21152000000001</c:v>
                </c:pt>
                <c:pt idx="11">
                  <c:v>446.52084352000008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65F-B34F-8A12-BED2D3FAC382}"/>
            </c:ext>
          </c:extLst>
        </c:ser>
        <c:ser>
          <c:idx val="4"/>
          <c:order val="5"/>
          <c:tx>
            <c:v>P(.95)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strRef>
              <c:f>'Toktogul Seasonal Analysis'!$B$1:$M$1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'Toktogul Seasonal Analysis'!$B$107:$M$107</c:f>
              <c:numCache>
                <c:formatCode>General</c:formatCode>
                <c:ptCount val="12"/>
                <c:pt idx="0">
                  <c:v>485.75730240000001</c:v>
                </c:pt>
                <c:pt idx="1">
                  <c:v>436.66559999999993</c:v>
                </c:pt>
                <c:pt idx="2">
                  <c:v>541.72684800000002</c:v>
                </c:pt>
                <c:pt idx="3">
                  <c:v>1080.0863999999999</c:v>
                </c:pt>
                <c:pt idx="4">
                  <c:v>2273.101216</c:v>
                </c:pt>
                <c:pt idx="5">
                  <c:v>3747.5107200000002</c:v>
                </c:pt>
                <c:pt idx="6">
                  <c:v>3397.1795200000001</c:v>
                </c:pt>
                <c:pt idx="7">
                  <c:v>2033.1999999999989</c:v>
                </c:pt>
                <c:pt idx="8">
                  <c:v>1116</c:v>
                </c:pt>
                <c:pt idx="9">
                  <c:v>778.508736</c:v>
                </c:pt>
                <c:pt idx="10">
                  <c:v>645.12287999999978</c:v>
                </c:pt>
                <c:pt idx="11">
                  <c:v>581.39625599999977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65F-B34F-8A12-BED2D3FAC382}"/>
            </c:ext>
          </c:extLst>
        </c:ser>
        <c:ser>
          <c:idx val="1"/>
          <c:order val="6"/>
          <c:tx>
            <c:v>Min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strRef>
              <c:f>'Toktogul Seasonal Analysis'!$B$1:$M$1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'Toktogul Seasonal Analysis'!$B$108:$M$108</c:f>
              <c:numCache>
                <c:formatCode>General</c:formatCode>
                <c:ptCount val="12"/>
                <c:pt idx="0">
                  <c:v>654.0652799999998</c:v>
                </c:pt>
                <c:pt idx="1">
                  <c:v>457</c:v>
                </c:pt>
                <c:pt idx="2">
                  <c:v>586.56959999999981</c:v>
                </c:pt>
                <c:pt idx="3">
                  <c:v>1792</c:v>
                </c:pt>
                <c:pt idx="4">
                  <c:v>2753.3951999999999</c:v>
                </c:pt>
                <c:pt idx="5">
                  <c:v>4740</c:v>
                </c:pt>
                <c:pt idx="6">
                  <c:v>4583</c:v>
                </c:pt>
                <c:pt idx="7">
                  <c:v>3243</c:v>
                </c:pt>
                <c:pt idx="8">
                  <c:v>1396</c:v>
                </c:pt>
                <c:pt idx="9">
                  <c:v>1098.144</c:v>
                </c:pt>
                <c:pt idx="10">
                  <c:v>716.68799999999999</c:v>
                </c:pt>
                <c:pt idx="11">
                  <c:v>628.88832000000002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65F-B34F-8A12-BED2D3FAC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18213384"/>
        <c:axId val="-2018482136"/>
      </c:lineChart>
      <c:catAx>
        <c:axId val="-20182133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/>
                  <a:t>Month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018482136"/>
        <c:crosses val="autoZero"/>
        <c:auto val="1"/>
        <c:lblAlgn val="ctr"/>
        <c:lblOffset val="100"/>
        <c:noMultiLvlLbl val="0"/>
      </c:catAx>
      <c:valAx>
        <c:axId val="-201848213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/>
                  <a:t>Average </a:t>
                </a:r>
                <a:r>
                  <a:rPr lang="en-US" sz="1800" dirty="0" err="1"/>
                  <a:t>Streamflow</a:t>
                </a:r>
                <a:r>
                  <a:rPr lang="en-US" sz="1800" baseline="0" dirty="0"/>
                  <a:t> (MCM)</a:t>
                </a:r>
                <a:endParaRPr lang="en-US" sz="18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01821338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Balsa Data</c:v>
          </c:tx>
          <c:spPr>
            <a:ln w="19050"/>
          </c:spPr>
          <c:marker>
            <c:symbol val="none"/>
          </c:marker>
          <c:xVal>
            <c:numRef>
              <c:f>'Balsa Monthly Analysis'!$A$60:$A$623</c:f>
              <c:numCache>
                <c:formatCode>m/d/yyyy</c:formatCode>
                <c:ptCount val="564"/>
                <c:pt idx="0">
                  <c:v>19725</c:v>
                </c:pt>
                <c:pt idx="1">
                  <c:v>19756</c:v>
                </c:pt>
                <c:pt idx="2">
                  <c:v>19784</c:v>
                </c:pt>
                <c:pt idx="3">
                  <c:v>19815</c:v>
                </c:pt>
                <c:pt idx="4">
                  <c:v>19845</c:v>
                </c:pt>
                <c:pt idx="5">
                  <c:v>19876</c:v>
                </c:pt>
                <c:pt idx="6">
                  <c:v>19906</c:v>
                </c:pt>
                <c:pt idx="7">
                  <c:v>19937</c:v>
                </c:pt>
                <c:pt idx="8">
                  <c:v>19968</c:v>
                </c:pt>
                <c:pt idx="9">
                  <c:v>19998</c:v>
                </c:pt>
                <c:pt idx="10">
                  <c:v>20029</c:v>
                </c:pt>
                <c:pt idx="11">
                  <c:v>20059</c:v>
                </c:pt>
                <c:pt idx="12">
                  <c:v>20090</c:v>
                </c:pt>
                <c:pt idx="13">
                  <c:v>20121</c:v>
                </c:pt>
                <c:pt idx="14">
                  <c:v>20149</c:v>
                </c:pt>
                <c:pt idx="15">
                  <c:v>20180</c:v>
                </c:pt>
                <c:pt idx="16">
                  <c:v>20210</c:v>
                </c:pt>
                <c:pt idx="17">
                  <c:v>20241</c:v>
                </c:pt>
                <c:pt idx="18">
                  <c:v>20271</c:v>
                </c:pt>
                <c:pt idx="19">
                  <c:v>20302</c:v>
                </c:pt>
                <c:pt idx="20">
                  <c:v>20333</c:v>
                </c:pt>
                <c:pt idx="21">
                  <c:v>20363</c:v>
                </c:pt>
                <c:pt idx="22">
                  <c:v>20394</c:v>
                </c:pt>
                <c:pt idx="23">
                  <c:v>20424</c:v>
                </c:pt>
                <c:pt idx="24">
                  <c:v>20455</c:v>
                </c:pt>
                <c:pt idx="25">
                  <c:v>20486</c:v>
                </c:pt>
                <c:pt idx="26">
                  <c:v>20515</c:v>
                </c:pt>
                <c:pt idx="27">
                  <c:v>20546</c:v>
                </c:pt>
                <c:pt idx="28">
                  <c:v>20576</c:v>
                </c:pt>
                <c:pt idx="29">
                  <c:v>20607</c:v>
                </c:pt>
                <c:pt idx="30">
                  <c:v>20637</c:v>
                </c:pt>
                <c:pt idx="31">
                  <c:v>20668</c:v>
                </c:pt>
                <c:pt idx="32">
                  <c:v>20699</c:v>
                </c:pt>
                <c:pt idx="33">
                  <c:v>20729</c:v>
                </c:pt>
                <c:pt idx="34">
                  <c:v>20760</c:v>
                </c:pt>
                <c:pt idx="35">
                  <c:v>20790</c:v>
                </c:pt>
                <c:pt idx="36">
                  <c:v>20821</c:v>
                </c:pt>
                <c:pt idx="37">
                  <c:v>20852</c:v>
                </c:pt>
                <c:pt idx="38">
                  <c:v>20880</c:v>
                </c:pt>
                <c:pt idx="39">
                  <c:v>20911</c:v>
                </c:pt>
                <c:pt idx="40">
                  <c:v>20941</c:v>
                </c:pt>
                <c:pt idx="41">
                  <c:v>20972</c:v>
                </c:pt>
                <c:pt idx="42">
                  <c:v>21002</c:v>
                </c:pt>
                <c:pt idx="43">
                  <c:v>21033</c:v>
                </c:pt>
                <c:pt idx="44">
                  <c:v>21064</c:v>
                </c:pt>
                <c:pt idx="45">
                  <c:v>21094</c:v>
                </c:pt>
                <c:pt idx="46">
                  <c:v>21125</c:v>
                </c:pt>
                <c:pt idx="47">
                  <c:v>21155</c:v>
                </c:pt>
                <c:pt idx="48">
                  <c:v>21186</c:v>
                </c:pt>
                <c:pt idx="49">
                  <c:v>21217</c:v>
                </c:pt>
                <c:pt idx="50">
                  <c:v>21245</c:v>
                </c:pt>
                <c:pt idx="51">
                  <c:v>21276</c:v>
                </c:pt>
                <c:pt idx="52">
                  <c:v>21306</c:v>
                </c:pt>
                <c:pt idx="53">
                  <c:v>21337</c:v>
                </c:pt>
                <c:pt idx="54">
                  <c:v>21367</c:v>
                </c:pt>
                <c:pt idx="55">
                  <c:v>21398</c:v>
                </c:pt>
                <c:pt idx="56">
                  <c:v>21429</c:v>
                </c:pt>
                <c:pt idx="57">
                  <c:v>21459</c:v>
                </c:pt>
                <c:pt idx="58">
                  <c:v>21490</c:v>
                </c:pt>
                <c:pt idx="59">
                  <c:v>21520</c:v>
                </c:pt>
                <c:pt idx="60">
                  <c:v>21551</c:v>
                </c:pt>
                <c:pt idx="61">
                  <c:v>21582</c:v>
                </c:pt>
                <c:pt idx="62">
                  <c:v>21610</c:v>
                </c:pt>
                <c:pt idx="63">
                  <c:v>21641</c:v>
                </c:pt>
                <c:pt idx="64">
                  <c:v>21671</c:v>
                </c:pt>
                <c:pt idx="65">
                  <c:v>21702</c:v>
                </c:pt>
                <c:pt idx="66">
                  <c:v>21732</c:v>
                </c:pt>
                <c:pt idx="67">
                  <c:v>21763</c:v>
                </c:pt>
                <c:pt idx="68">
                  <c:v>21794</c:v>
                </c:pt>
                <c:pt idx="69">
                  <c:v>21824</c:v>
                </c:pt>
                <c:pt idx="70">
                  <c:v>21855</c:v>
                </c:pt>
                <c:pt idx="71">
                  <c:v>21885</c:v>
                </c:pt>
                <c:pt idx="72">
                  <c:v>21916</c:v>
                </c:pt>
                <c:pt idx="73">
                  <c:v>21947</c:v>
                </c:pt>
                <c:pt idx="74">
                  <c:v>21976</c:v>
                </c:pt>
                <c:pt idx="75">
                  <c:v>22007</c:v>
                </c:pt>
                <c:pt idx="76">
                  <c:v>22037</c:v>
                </c:pt>
                <c:pt idx="77">
                  <c:v>22068</c:v>
                </c:pt>
                <c:pt idx="78">
                  <c:v>22098</c:v>
                </c:pt>
                <c:pt idx="79">
                  <c:v>22129</c:v>
                </c:pt>
                <c:pt idx="80">
                  <c:v>22160</c:v>
                </c:pt>
                <c:pt idx="81">
                  <c:v>22190</c:v>
                </c:pt>
                <c:pt idx="82">
                  <c:v>22221</c:v>
                </c:pt>
                <c:pt idx="83">
                  <c:v>22251</c:v>
                </c:pt>
                <c:pt idx="84">
                  <c:v>22282</c:v>
                </c:pt>
                <c:pt idx="85">
                  <c:v>22313</c:v>
                </c:pt>
                <c:pt idx="86">
                  <c:v>22341</c:v>
                </c:pt>
                <c:pt idx="87">
                  <c:v>22372</c:v>
                </c:pt>
                <c:pt idx="88">
                  <c:v>22402</c:v>
                </c:pt>
                <c:pt idx="89">
                  <c:v>22433</c:v>
                </c:pt>
                <c:pt idx="90">
                  <c:v>22463</c:v>
                </c:pt>
                <c:pt idx="91">
                  <c:v>22494</c:v>
                </c:pt>
                <c:pt idx="92">
                  <c:v>22525</c:v>
                </c:pt>
                <c:pt idx="93">
                  <c:v>22555</c:v>
                </c:pt>
                <c:pt idx="94">
                  <c:v>22586</c:v>
                </c:pt>
                <c:pt idx="95">
                  <c:v>22616</c:v>
                </c:pt>
                <c:pt idx="96">
                  <c:v>22647</c:v>
                </c:pt>
                <c:pt idx="97">
                  <c:v>22678</c:v>
                </c:pt>
                <c:pt idx="98">
                  <c:v>22706</c:v>
                </c:pt>
                <c:pt idx="99">
                  <c:v>22737</c:v>
                </c:pt>
                <c:pt idx="100">
                  <c:v>22767</c:v>
                </c:pt>
                <c:pt idx="101">
                  <c:v>22798</c:v>
                </c:pt>
                <c:pt idx="102">
                  <c:v>22828</c:v>
                </c:pt>
                <c:pt idx="103">
                  <c:v>22859</c:v>
                </c:pt>
                <c:pt idx="104">
                  <c:v>22890</c:v>
                </c:pt>
                <c:pt idx="105">
                  <c:v>22920</c:v>
                </c:pt>
                <c:pt idx="106">
                  <c:v>22951</c:v>
                </c:pt>
                <c:pt idx="107">
                  <c:v>22981</c:v>
                </c:pt>
                <c:pt idx="108">
                  <c:v>23012</c:v>
                </c:pt>
                <c:pt idx="109">
                  <c:v>23043</c:v>
                </c:pt>
                <c:pt idx="110">
                  <c:v>23071</c:v>
                </c:pt>
                <c:pt idx="111">
                  <c:v>23102</c:v>
                </c:pt>
                <c:pt idx="112">
                  <c:v>23132</c:v>
                </c:pt>
                <c:pt idx="113">
                  <c:v>23163</c:v>
                </c:pt>
                <c:pt idx="114">
                  <c:v>23193</c:v>
                </c:pt>
                <c:pt idx="115">
                  <c:v>23224</c:v>
                </c:pt>
                <c:pt idx="116">
                  <c:v>23255</c:v>
                </c:pt>
                <c:pt idx="117">
                  <c:v>23285</c:v>
                </c:pt>
                <c:pt idx="118">
                  <c:v>23316</c:v>
                </c:pt>
                <c:pt idx="119">
                  <c:v>23346</c:v>
                </c:pt>
                <c:pt idx="120">
                  <c:v>23377</c:v>
                </c:pt>
                <c:pt idx="121">
                  <c:v>23408</c:v>
                </c:pt>
                <c:pt idx="122">
                  <c:v>23437</c:v>
                </c:pt>
                <c:pt idx="123">
                  <c:v>23468</c:v>
                </c:pt>
                <c:pt idx="124">
                  <c:v>23498</c:v>
                </c:pt>
                <c:pt idx="125">
                  <c:v>23529</c:v>
                </c:pt>
                <c:pt idx="126">
                  <c:v>23559</c:v>
                </c:pt>
                <c:pt idx="127">
                  <c:v>23590</c:v>
                </c:pt>
                <c:pt idx="128">
                  <c:v>23621</c:v>
                </c:pt>
                <c:pt idx="129">
                  <c:v>23651</c:v>
                </c:pt>
                <c:pt idx="130">
                  <c:v>23682</c:v>
                </c:pt>
                <c:pt idx="131">
                  <c:v>23712</c:v>
                </c:pt>
                <c:pt idx="132">
                  <c:v>23743</c:v>
                </c:pt>
                <c:pt idx="133">
                  <c:v>23774</c:v>
                </c:pt>
                <c:pt idx="134">
                  <c:v>23802</c:v>
                </c:pt>
                <c:pt idx="135">
                  <c:v>23833</c:v>
                </c:pt>
                <c:pt idx="136">
                  <c:v>23863</c:v>
                </c:pt>
                <c:pt idx="137">
                  <c:v>23894</c:v>
                </c:pt>
                <c:pt idx="138">
                  <c:v>23924</c:v>
                </c:pt>
                <c:pt idx="139">
                  <c:v>23955</c:v>
                </c:pt>
                <c:pt idx="140">
                  <c:v>23986</c:v>
                </c:pt>
                <c:pt idx="141">
                  <c:v>24016</c:v>
                </c:pt>
                <c:pt idx="142">
                  <c:v>24047</c:v>
                </c:pt>
                <c:pt idx="143">
                  <c:v>24077</c:v>
                </c:pt>
                <c:pt idx="144">
                  <c:v>24108</c:v>
                </c:pt>
                <c:pt idx="145">
                  <c:v>24139</c:v>
                </c:pt>
                <c:pt idx="146">
                  <c:v>24167</c:v>
                </c:pt>
                <c:pt idx="147">
                  <c:v>24198</c:v>
                </c:pt>
                <c:pt idx="148">
                  <c:v>24228</c:v>
                </c:pt>
                <c:pt idx="149">
                  <c:v>24259</c:v>
                </c:pt>
                <c:pt idx="150">
                  <c:v>24289</c:v>
                </c:pt>
                <c:pt idx="151">
                  <c:v>24320</c:v>
                </c:pt>
                <c:pt idx="152">
                  <c:v>24351</c:v>
                </c:pt>
                <c:pt idx="153">
                  <c:v>24381</c:v>
                </c:pt>
                <c:pt idx="154">
                  <c:v>24412</c:v>
                </c:pt>
                <c:pt idx="155">
                  <c:v>24442</c:v>
                </c:pt>
                <c:pt idx="156">
                  <c:v>24473</c:v>
                </c:pt>
                <c:pt idx="157">
                  <c:v>24504</c:v>
                </c:pt>
                <c:pt idx="158">
                  <c:v>24532</c:v>
                </c:pt>
                <c:pt idx="159">
                  <c:v>24563</c:v>
                </c:pt>
                <c:pt idx="160">
                  <c:v>24593</c:v>
                </c:pt>
                <c:pt idx="161">
                  <c:v>24624</c:v>
                </c:pt>
                <c:pt idx="162">
                  <c:v>24654</c:v>
                </c:pt>
                <c:pt idx="163">
                  <c:v>24685</c:v>
                </c:pt>
                <c:pt idx="164">
                  <c:v>24716</c:v>
                </c:pt>
                <c:pt idx="165">
                  <c:v>24746</c:v>
                </c:pt>
                <c:pt idx="166">
                  <c:v>24777</c:v>
                </c:pt>
                <c:pt idx="167">
                  <c:v>24807</c:v>
                </c:pt>
                <c:pt idx="168">
                  <c:v>24838</c:v>
                </c:pt>
                <c:pt idx="169">
                  <c:v>24869</c:v>
                </c:pt>
                <c:pt idx="170">
                  <c:v>24898</c:v>
                </c:pt>
                <c:pt idx="171">
                  <c:v>24929</c:v>
                </c:pt>
                <c:pt idx="172">
                  <c:v>24959</c:v>
                </c:pt>
                <c:pt idx="173">
                  <c:v>24990</c:v>
                </c:pt>
                <c:pt idx="174">
                  <c:v>25020</c:v>
                </c:pt>
                <c:pt idx="175">
                  <c:v>25051</c:v>
                </c:pt>
                <c:pt idx="176">
                  <c:v>25082</c:v>
                </c:pt>
                <c:pt idx="177">
                  <c:v>25112</c:v>
                </c:pt>
                <c:pt idx="178">
                  <c:v>25143</c:v>
                </c:pt>
                <c:pt idx="179">
                  <c:v>25173</c:v>
                </c:pt>
                <c:pt idx="180">
                  <c:v>25204</c:v>
                </c:pt>
                <c:pt idx="181">
                  <c:v>25235</c:v>
                </c:pt>
                <c:pt idx="182">
                  <c:v>25263</c:v>
                </c:pt>
                <c:pt idx="183">
                  <c:v>25294</c:v>
                </c:pt>
                <c:pt idx="184">
                  <c:v>25324</c:v>
                </c:pt>
                <c:pt idx="185">
                  <c:v>25355</c:v>
                </c:pt>
                <c:pt idx="186">
                  <c:v>25385</c:v>
                </c:pt>
                <c:pt idx="187">
                  <c:v>25416</c:v>
                </c:pt>
                <c:pt idx="188">
                  <c:v>25447</c:v>
                </c:pt>
                <c:pt idx="189">
                  <c:v>25477</c:v>
                </c:pt>
                <c:pt idx="190">
                  <c:v>25508</c:v>
                </c:pt>
                <c:pt idx="191">
                  <c:v>25538</c:v>
                </c:pt>
                <c:pt idx="192">
                  <c:v>25569</c:v>
                </c:pt>
                <c:pt idx="193">
                  <c:v>25600</c:v>
                </c:pt>
                <c:pt idx="194">
                  <c:v>25628</c:v>
                </c:pt>
                <c:pt idx="195">
                  <c:v>25659</c:v>
                </c:pt>
                <c:pt idx="196">
                  <c:v>25689</c:v>
                </c:pt>
                <c:pt idx="197">
                  <c:v>25720</c:v>
                </c:pt>
                <c:pt idx="198">
                  <c:v>25750</c:v>
                </c:pt>
                <c:pt idx="199">
                  <c:v>25781</c:v>
                </c:pt>
                <c:pt idx="200">
                  <c:v>25812</c:v>
                </c:pt>
                <c:pt idx="201">
                  <c:v>25842</c:v>
                </c:pt>
                <c:pt idx="202">
                  <c:v>25873</c:v>
                </c:pt>
                <c:pt idx="203">
                  <c:v>25903</c:v>
                </c:pt>
                <c:pt idx="204">
                  <c:v>25934</c:v>
                </c:pt>
                <c:pt idx="205">
                  <c:v>25965</c:v>
                </c:pt>
                <c:pt idx="206">
                  <c:v>25993</c:v>
                </c:pt>
                <c:pt idx="207">
                  <c:v>26024</c:v>
                </c:pt>
                <c:pt idx="208">
                  <c:v>26054</c:v>
                </c:pt>
                <c:pt idx="209">
                  <c:v>26085</c:v>
                </c:pt>
                <c:pt idx="210">
                  <c:v>26115</c:v>
                </c:pt>
                <c:pt idx="211">
                  <c:v>26146</c:v>
                </c:pt>
                <c:pt idx="212">
                  <c:v>26177</c:v>
                </c:pt>
                <c:pt idx="213">
                  <c:v>26207</c:v>
                </c:pt>
                <c:pt idx="214">
                  <c:v>26238</c:v>
                </c:pt>
                <c:pt idx="215">
                  <c:v>26268</c:v>
                </c:pt>
                <c:pt idx="216">
                  <c:v>26299</c:v>
                </c:pt>
                <c:pt idx="217">
                  <c:v>26330</c:v>
                </c:pt>
                <c:pt idx="218">
                  <c:v>26359</c:v>
                </c:pt>
                <c:pt idx="219">
                  <c:v>26390</c:v>
                </c:pt>
                <c:pt idx="220">
                  <c:v>26420</c:v>
                </c:pt>
                <c:pt idx="221">
                  <c:v>26451</c:v>
                </c:pt>
                <c:pt idx="222">
                  <c:v>26481</c:v>
                </c:pt>
                <c:pt idx="223">
                  <c:v>26512</c:v>
                </c:pt>
                <c:pt idx="224">
                  <c:v>26543</c:v>
                </c:pt>
                <c:pt idx="225">
                  <c:v>26573</c:v>
                </c:pt>
                <c:pt idx="226">
                  <c:v>26604</c:v>
                </c:pt>
                <c:pt idx="227">
                  <c:v>26634</c:v>
                </c:pt>
                <c:pt idx="228">
                  <c:v>26665</c:v>
                </c:pt>
                <c:pt idx="229">
                  <c:v>26696</c:v>
                </c:pt>
                <c:pt idx="230">
                  <c:v>26724</c:v>
                </c:pt>
                <c:pt idx="231">
                  <c:v>26755</c:v>
                </c:pt>
                <c:pt idx="232">
                  <c:v>26785</c:v>
                </c:pt>
                <c:pt idx="233">
                  <c:v>26816</c:v>
                </c:pt>
                <c:pt idx="234">
                  <c:v>26846</c:v>
                </c:pt>
                <c:pt idx="235">
                  <c:v>26877</c:v>
                </c:pt>
                <c:pt idx="236">
                  <c:v>26908</c:v>
                </c:pt>
                <c:pt idx="237">
                  <c:v>26938</c:v>
                </c:pt>
                <c:pt idx="238">
                  <c:v>26969</c:v>
                </c:pt>
                <c:pt idx="239">
                  <c:v>26999</c:v>
                </c:pt>
                <c:pt idx="240">
                  <c:v>27030</c:v>
                </c:pt>
                <c:pt idx="241">
                  <c:v>27061</c:v>
                </c:pt>
                <c:pt idx="242">
                  <c:v>27089</c:v>
                </c:pt>
                <c:pt idx="243">
                  <c:v>27120</c:v>
                </c:pt>
                <c:pt idx="244">
                  <c:v>27150</c:v>
                </c:pt>
                <c:pt idx="245">
                  <c:v>27181</c:v>
                </c:pt>
                <c:pt idx="246">
                  <c:v>27211</c:v>
                </c:pt>
                <c:pt idx="247">
                  <c:v>27242</c:v>
                </c:pt>
                <c:pt idx="248">
                  <c:v>27273</c:v>
                </c:pt>
                <c:pt idx="249">
                  <c:v>27303</c:v>
                </c:pt>
                <c:pt idx="250">
                  <c:v>27334</c:v>
                </c:pt>
                <c:pt idx="251">
                  <c:v>27364</c:v>
                </c:pt>
                <c:pt idx="252">
                  <c:v>27395</c:v>
                </c:pt>
                <c:pt idx="253">
                  <c:v>27426</c:v>
                </c:pt>
                <c:pt idx="254">
                  <c:v>27454</c:v>
                </c:pt>
                <c:pt idx="255">
                  <c:v>27485</c:v>
                </c:pt>
                <c:pt idx="256">
                  <c:v>27515</c:v>
                </c:pt>
                <c:pt idx="257">
                  <c:v>27546</c:v>
                </c:pt>
                <c:pt idx="258">
                  <c:v>27576</c:v>
                </c:pt>
                <c:pt idx="259">
                  <c:v>27607</c:v>
                </c:pt>
                <c:pt idx="260">
                  <c:v>27638</c:v>
                </c:pt>
                <c:pt idx="261">
                  <c:v>27668</c:v>
                </c:pt>
                <c:pt idx="262">
                  <c:v>27699</c:v>
                </c:pt>
                <c:pt idx="263">
                  <c:v>27729</c:v>
                </c:pt>
                <c:pt idx="264">
                  <c:v>27760</c:v>
                </c:pt>
                <c:pt idx="265">
                  <c:v>27791</c:v>
                </c:pt>
                <c:pt idx="266">
                  <c:v>27820</c:v>
                </c:pt>
                <c:pt idx="267">
                  <c:v>27851</c:v>
                </c:pt>
                <c:pt idx="268">
                  <c:v>27881</c:v>
                </c:pt>
                <c:pt idx="269">
                  <c:v>27912</c:v>
                </c:pt>
                <c:pt idx="270">
                  <c:v>27942</c:v>
                </c:pt>
                <c:pt idx="271">
                  <c:v>27973</c:v>
                </c:pt>
                <c:pt idx="272">
                  <c:v>28004</c:v>
                </c:pt>
                <c:pt idx="273">
                  <c:v>28034</c:v>
                </c:pt>
                <c:pt idx="274">
                  <c:v>28065</c:v>
                </c:pt>
                <c:pt idx="275">
                  <c:v>28095</c:v>
                </c:pt>
                <c:pt idx="276">
                  <c:v>28126</c:v>
                </c:pt>
                <c:pt idx="277">
                  <c:v>28157</c:v>
                </c:pt>
                <c:pt idx="278">
                  <c:v>28185</c:v>
                </c:pt>
                <c:pt idx="279">
                  <c:v>28216</c:v>
                </c:pt>
                <c:pt idx="280">
                  <c:v>28246</c:v>
                </c:pt>
                <c:pt idx="281">
                  <c:v>28277</c:v>
                </c:pt>
                <c:pt idx="282">
                  <c:v>28307</c:v>
                </c:pt>
                <c:pt idx="283">
                  <c:v>28338</c:v>
                </c:pt>
                <c:pt idx="284">
                  <c:v>28369</c:v>
                </c:pt>
                <c:pt idx="285">
                  <c:v>28399</c:v>
                </c:pt>
                <c:pt idx="286">
                  <c:v>28430</c:v>
                </c:pt>
                <c:pt idx="287">
                  <c:v>28460</c:v>
                </c:pt>
                <c:pt idx="288">
                  <c:v>28491</c:v>
                </c:pt>
                <c:pt idx="289">
                  <c:v>28522</c:v>
                </c:pt>
                <c:pt idx="290">
                  <c:v>28550</c:v>
                </c:pt>
                <c:pt idx="291">
                  <c:v>28581</c:v>
                </c:pt>
                <c:pt idx="292">
                  <c:v>28611</c:v>
                </c:pt>
                <c:pt idx="293">
                  <c:v>28642</c:v>
                </c:pt>
                <c:pt idx="294">
                  <c:v>28672</c:v>
                </c:pt>
                <c:pt idx="295">
                  <c:v>28703</c:v>
                </c:pt>
                <c:pt idx="296">
                  <c:v>28734</c:v>
                </c:pt>
                <c:pt idx="297">
                  <c:v>28764</c:v>
                </c:pt>
                <c:pt idx="298">
                  <c:v>28795</c:v>
                </c:pt>
                <c:pt idx="299">
                  <c:v>28825</c:v>
                </c:pt>
                <c:pt idx="300">
                  <c:v>28856</c:v>
                </c:pt>
                <c:pt idx="301">
                  <c:v>28887</c:v>
                </c:pt>
                <c:pt idx="302">
                  <c:v>28915</c:v>
                </c:pt>
                <c:pt idx="303">
                  <c:v>28946</c:v>
                </c:pt>
                <c:pt idx="304">
                  <c:v>28976</c:v>
                </c:pt>
                <c:pt idx="305">
                  <c:v>29007</c:v>
                </c:pt>
                <c:pt idx="306">
                  <c:v>29037</c:v>
                </c:pt>
                <c:pt idx="307">
                  <c:v>29068</c:v>
                </c:pt>
                <c:pt idx="308">
                  <c:v>29099</c:v>
                </c:pt>
                <c:pt idx="309">
                  <c:v>29129</c:v>
                </c:pt>
                <c:pt idx="310">
                  <c:v>29160</c:v>
                </c:pt>
                <c:pt idx="311">
                  <c:v>29190</c:v>
                </c:pt>
                <c:pt idx="312">
                  <c:v>29221</c:v>
                </c:pt>
                <c:pt idx="313">
                  <c:v>29252</c:v>
                </c:pt>
                <c:pt idx="314">
                  <c:v>29281</c:v>
                </c:pt>
                <c:pt idx="315">
                  <c:v>29312</c:v>
                </c:pt>
                <c:pt idx="316">
                  <c:v>29342</c:v>
                </c:pt>
                <c:pt idx="317">
                  <c:v>29373</c:v>
                </c:pt>
                <c:pt idx="318">
                  <c:v>29403</c:v>
                </c:pt>
                <c:pt idx="319">
                  <c:v>29434</c:v>
                </c:pt>
                <c:pt idx="320">
                  <c:v>29465</c:v>
                </c:pt>
                <c:pt idx="321">
                  <c:v>29495</c:v>
                </c:pt>
                <c:pt idx="322">
                  <c:v>29526</c:v>
                </c:pt>
                <c:pt idx="323">
                  <c:v>29556</c:v>
                </c:pt>
                <c:pt idx="324">
                  <c:v>29587</c:v>
                </c:pt>
                <c:pt idx="325">
                  <c:v>29618</c:v>
                </c:pt>
                <c:pt idx="326">
                  <c:v>29646</c:v>
                </c:pt>
                <c:pt idx="327">
                  <c:v>29677</c:v>
                </c:pt>
                <c:pt idx="328">
                  <c:v>29707</c:v>
                </c:pt>
                <c:pt idx="329">
                  <c:v>29738</c:v>
                </c:pt>
                <c:pt idx="330">
                  <c:v>29768</c:v>
                </c:pt>
                <c:pt idx="331">
                  <c:v>29799</c:v>
                </c:pt>
                <c:pt idx="332">
                  <c:v>29830</c:v>
                </c:pt>
                <c:pt idx="333">
                  <c:v>29860</c:v>
                </c:pt>
                <c:pt idx="334">
                  <c:v>29891</c:v>
                </c:pt>
                <c:pt idx="335">
                  <c:v>29921</c:v>
                </c:pt>
                <c:pt idx="336">
                  <c:v>29952</c:v>
                </c:pt>
                <c:pt idx="337">
                  <c:v>29983</c:v>
                </c:pt>
                <c:pt idx="338">
                  <c:v>30011</c:v>
                </c:pt>
                <c:pt idx="339">
                  <c:v>30042</c:v>
                </c:pt>
                <c:pt idx="340">
                  <c:v>30072</c:v>
                </c:pt>
                <c:pt idx="341">
                  <c:v>30103</c:v>
                </c:pt>
                <c:pt idx="342">
                  <c:v>30133</c:v>
                </c:pt>
                <c:pt idx="343">
                  <c:v>30164</c:v>
                </c:pt>
                <c:pt idx="344">
                  <c:v>30195</c:v>
                </c:pt>
                <c:pt idx="345">
                  <c:v>30225</c:v>
                </c:pt>
                <c:pt idx="346">
                  <c:v>30256</c:v>
                </c:pt>
                <c:pt idx="347">
                  <c:v>30286</c:v>
                </c:pt>
                <c:pt idx="348">
                  <c:v>30317</c:v>
                </c:pt>
                <c:pt idx="349">
                  <c:v>30348</c:v>
                </c:pt>
                <c:pt idx="350">
                  <c:v>30376</c:v>
                </c:pt>
                <c:pt idx="351">
                  <c:v>30407</c:v>
                </c:pt>
                <c:pt idx="352">
                  <c:v>30437</c:v>
                </c:pt>
                <c:pt idx="353">
                  <c:v>30468</c:v>
                </c:pt>
                <c:pt idx="354">
                  <c:v>30498</c:v>
                </c:pt>
                <c:pt idx="355">
                  <c:v>30529</c:v>
                </c:pt>
                <c:pt idx="356">
                  <c:v>30560</c:v>
                </c:pt>
                <c:pt idx="357">
                  <c:v>30590</c:v>
                </c:pt>
                <c:pt idx="358">
                  <c:v>30621</c:v>
                </c:pt>
                <c:pt idx="359">
                  <c:v>30651</c:v>
                </c:pt>
                <c:pt idx="360">
                  <c:v>30682</c:v>
                </c:pt>
                <c:pt idx="361">
                  <c:v>30713</c:v>
                </c:pt>
                <c:pt idx="362">
                  <c:v>30742</c:v>
                </c:pt>
                <c:pt idx="363">
                  <c:v>30773</c:v>
                </c:pt>
                <c:pt idx="364">
                  <c:v>30803</c:v>
                </c:pt>
                <c:pt idx="365">
                  <c:v>30834</c:v>
                </c:pt>
                <c:pt idx="366">
                  <c:v>30864</c:v>
                </c:pt>
                <c:pt idx="367">
                  <c:v>30895</c:v>
                </c:pt>
                <c:pt idx="368">
                  <c:v>30926</c:v>
                </c:pt>
                <c:pt idx="369">
                  <c:v>30956</c:v>
                </c:pt>
                <c:pt idx="370">
                  <c:v>30987</c:v>
                </c:pt>
                <c:pt idx="371">
                  <c:v>31017</c:v>
                </c:pt>
                <c:pt idx="372">
                  <c:v>31048</c:v>
                </c:pt>
                <c:pt idx="373">
                  <c:v>31079</c:v>
                </c:pt>
                <c:pt idx="374">
                  <c:v>31107</c:v>
                </c:pt>
                <c:pt idx="375">
                  <c:v>31138</c:v>
                </c:pt>
                <c:pt idx="376">
                  <c:v>31168</c:v>
                </c:pt>
                <c:pt idx="377">
                  <c:v>31199</c:v>
                </c:pt>
                <c:pt idx="378">
                  <c:v>31229</c:v>
                </c:pt>
                <c:pt idx="379">
                  <c:v>31260</c:v>
                </c:pt>
                <c:pt idx="380">
                  <c:v>31291</c:v>
                </c:pt>
                <c:pt idx="381">
                  <c:v>31321</c:v>
                </c:pt>
                <c:pt idx="382">
                  <c:v>31352</c:v>
                </c:pt>
                <c:pt idx="383">
                  <c:v>31382</c:v>
                </c:pt>
                <c:pt idx="384">
                  <c:v>31413</c:v>
                </c:pt>
                <c:pt idx="385">
                  <c:v>31444</c:v>
                </c:pt>
                <c:pt idx="386">
                  <c:v>31472</c:v>
                </c:pt>
                <c:pt idx="387">
                  <c:v>31503</c:v>
                </c:pt>
                <c:pt idx="388">
                  <c:v>31533</c:v>
                </c:pt>
                <c:pt idx="389">
                  <c:v>31564</c:v>
                </c:pt>
                <c:pt idx="390">
                  <c:v>31594</c:v>
                </c:pt>
                <c:pt idx="391">
                  <c:v>31625</c:v>
                </c:pt>
                <c:pt idx="392">
                  <c:v>31656</c:v>
                </c:pt>
                <c:pt idx="393">
                  <c:v>31686</c:v>
                </c:pt>
                <c:pt idx="394">
                  <c:v>31717</c:v>
                </c:pt>
                <c:pt idx="395">
                  <c:v>31747</c:v>
                </c:pt>
                <c:pt idx="396">
                  <c:v>31778</c:v>
                </c:pt>
                <c:pt idx="397">
                  <c:v>31809</c:v>
                </c:pt>
                <c:pt idx="398">
                  <c:v>31837</c:v>
                </c:pt>
                <c:pt idx="399">
                  <c:v>31868</c:v>
                </c:pt>
                <c:pt idx="400">
                  <c:v>31898</c:v>
                </c:pt>
                <c:pt idx="401">
                  <c:v>31929</c:v>
                </c:pt>
                <c:pt idx="402">
                  <c:v>31959</c:v>
                </c:pt>
                <c:pt idx="403">
                  <c:v>31990</c:v>
                </c:pt>
                <c:pt idx="404">
                  <c:v>32021</c:v>
                </c:pt>
                <c:pt idx="405">
                  <c:v>32051</c:v>
                </c:pt>
                <c:pt idx="406">
                  <c:v>32082</c:v>
                </c:pt>
                <c:pt idx="407">
                  <c:v>32112</c:v>
                </c:pt>
                <c:pt idx="408">
                  <c:v>32143</c:v>
                </c:pt>
                <c:pt idx="409">
                  <c:v>32174</c:v>
                </c:pt>
                <c:pt idx="410">
                  <c:v>32203</c:v>
                </c:pt>
                <c:pt idx="411">
                  <c:v>32234</c:v>
                </c:pt>
                <c:pt idx="412">
                  <c:v>32264</c:v>
                </c:pt>
                <c:pt idx="413">
                  <c:v>32295</c:v>
                </c:pt>
                <c:pt idx="414">
                  <c:v>32325</c:v>
                </c:pt>
                <c:pt idx="415">
                  <c:v>32356</c:v>
                </c:pt>
                <c:pt idx="416">
                  <c:v>32387</c:v>
                </c:pt>
                <c:pt idx="417">
                  <c:v>32417</c:v>
                </c:pt>
                <c:pt idx="418">
                  <c:v>32448</c:v>
                </c:pt>
                <c:pt idx="419">
                  <c:v>32478</c:v>
                </c:pt>
                <c:pt idx="420">
                  <c:v>32509</c:v>
                </c:pt>
                <c:pt idx="421">
                  <c:v>32540</c:v>
                </c:pt>
                <c:pt idx="422">
                  <c:v>32568</c:v>
                </c:pt>
                <c:pt idx="423">
                  <c:v>32599</c:v>
                </c:pt>
                <c:pt idx="424">
                  <c:v>32629</c:v>
                </c:pt>
                <c:pt idx="425">
                  <c:v>32660</c:v>
                </c:pt>
                <c:pt idx="426">
                  <c:v>32690</c:v>
                </c:pt>
                <c:pt idx="427">
                  <c:v>32721</c:v>
                </c:pt>
                <c:pt idx="428">
                  <c:v>32752</c:v>
                </c:pt>
                <c:pt idx="429">
                  <c:v>32782</c:v>
                </c:pt>
                <c:pt idx="430">
                  <c:v>32813</c:v>
                </c:pt>
                <c:pt idx="431">
                  <c:v>32843</c:v>
                </c:pt>
                <c:pt idx="432">
                  <c:v>32874</c:v>
                </c:pt>
                <c:pt idx="433">
                  <c:v>32905</c:v>
                </c:pt>
                <c:pt idx="434">
                  <c:v>32933</c:v>
                </c:pt>
                <c:pt idx="435">
                  <c:v>32964</c:v>
                </c:pt>
                <c:pt idx="436">
                  <c:v>32994</c:v>
                </c:pt>
                <c:pt idx="437">
                  <c:v>33025</c:v>
                </c:pt>
                <c:pt idx="438">
                  <c:v>33055</c:v>
                </c:pt>
                <c:pt idx="439">
                  <c:v>33086</c:v>
                </c:pt>
                <c:pt idx="440">
                  <c:v>33117</c:v>
                </c:pt>
                <c:pt idx="441">
                  <c:v>33147</c:v>
                </c:pt>
                <c:pt idx="442">
                  <c:v>33178</c:v>
                </c:pt>
                <c:pt idx="443">
                  <c:v>33208</c:v>
                </c:pt>
                <c:pt idx="444">
                  <c:v>33239</c:v>
                </c:pt>
                <c:pt idx="445">
                  <c:v>33270</c:v>
                </c:pt>
                <c:pt idx="446">
                  <c:v>33298</c:v>
                </c:pt>
                <c:pt idx="447">
                  <c:v>33329</c:v>
                </c:pt>
                <c:pt idx="448">
                  <c:v>33359</c:v>
                </c:pt>
                <c:pt idx="449">
                  <c:v>33390</c:v>
                </c:pt>
                <c:pt idx="450">
                  <c:v>33420</c:v>
                </c:pt>
                <c:pt idx="451">
                  <c:v>33451</c:v>
                </c:pt>
                <c:pt idx="452">
                  <c:v>33482</c:v>
                </c:pt>
                <c:pt idx="453">
                  <c:v>33512</c:v>
                </c:pt>
                <c:pt idx="454">
                  <c:v>33543</c:v>
                </c:pt>
                <c:pt idx="455">
                  <c:v>33573</c:v>
                </c:pt>
                <c:pt idx="456">
                  <c:v>33604</c:v>
                </c:pt>
                <c:pt idx="457">
                  <c:v>33635</c:v>
                </c:pt>
                <c:pt idx="458">
                  <c:v>33664</c:v>
                </c:pt>
                <c:pt idx="459">
                  <c:v>33695</c:v>
                </c:pt>
                <c:pt idx="460">
                  <c:v>33725</c:v>
                </c:pt>
                <c:pt idx="461">
                  <c:v>33756</c:v>
                </c:pt>
                <c:pt idx="462">
                  <c:v>33786</c:v>
                </c:pt>
                <c:pt idx="463">
                  <c:v>33817</c:v>
                </c:pt>
                <c:pt idx="464">
                  <c:v>33848</c:v>
                </c:pt>
                <c:pt idx="465">
                  <c:v>33878</c:v>
                </c:pt>
                <c:pt idx="466">
                  <c:v>33909</c:v>
                </c:pt>
                <c:pt idx="467">
                  <c:v>33939</c:v>
                </c:pt>
                <c:pt idx="468">
                  <c:v>33970</c:v>
                </c:pt>
                <c:pt idx="469">
                  <c:v>34001</c:v>
                </c:pt>
                <c:pt idx="470">
                  <c:v>34029</c:v>
                </c:pt>
                <c:pt idx="471">
                  <c:v>34060</c:v>
                </c:pt>
                <c:pt idx="472">
                  <c:v>34090</c:v>
                </c:pt>
                <c:pt idx="473">
                  <c:v>34121</c:v>
                </c:pt>
                <c:pt idx="474">
                  <c:v>34151</c:v>
                </c:pt>
                <c:pt idx="475">
                  <c:v>34182</c:v>
                </c:pt>
                <c:pt idx="476">
                  <c:v>34213</c:v>
                </c:pt>
                <c:pt idx="477">
                  <c:v>34243</c:v>
                </c:pt>
                <c:pt idx="478">
                  <c:v>34274</c:v>
                </c:pt>
                <c:pt idx="479">
                  <c:v>34304</c:v>
                </c:pt>
                <c:pt idx="480">
                  <c:v>34335</c:v>
                </c:pt>
                <c:pt idx="481">
                  <c:v>34366</c:v>
                </c:pt>
                <c:pt idx="482">
                  <c:v>34394</c:v>
                </c:pt>
                <c:pt idx="483">
                  <c:v>34425</c:v>
                </c:pt>
                <c:pt idx="484">
                  <c:v>34455</c:v>
                </c:pt>
                <c:pt idx="485">
                  <c:v>34486</c:v>
                </c:pt>
                <c:pt idx="486">
                  <c:v>34516</c:v>
                </c:pt>
                <c:pt idx="487">
                  <c:v>34547</c:v>
                </c:pt>
                <c:pt idx="488">
                  <c:v>34578</c:v>
                </c:pt>
                <c:pt idx="489">
                  <c:v>34608</c:v>
                </c:pt>
                <c:pt idx="490">
                  <c:v>34639</c:v>
                </c:pt>
                <c:pt idx="491">
                  <c:v>34669</c:v>
                </c:pt>
                <c:pt idx="492">
                  <c:v>34700</c:v>
                </c:pt>
                <c:pt idx="493">
                  <c:v>34731</c:v>
                </c:pt>
                <c:pt idx="494">
                  <c:v>34759</c:v>
                </c:pt>
                <c:pt idx="495">
                  <c:v>34790</c:v>
                </c:pt>
                <c:pt idx="496">
                  <c:v>34820</c:v>
                </c:pt>
                <c:pt idx="497">
                  <c:v>34851</c:v>
                </c:pt>
                <c:pt idx="498">
                  <c:v>34881</c:v>
                </c:pt>
                <c:pt idx="499">
                  <c:v>34912</c:v>
                </c:pt>
                <c:pt idx="500">
                  <c:v>34943</c:v>
                </c:pt>
                <c:pt idx="501">
                  <c:v>34973</c:v>
                </c:pt>
                <c:pt idx="502">
                  <c:v>35004</c:v>
                </c:pt>
                <c:pt idx="503">
                  <c:v>35034</c:v>
                </c:pt>
                <c:pt idx="504">
                  <c:v>35065</c:v>
                </c:pt>
                <c:pt idx="505">
                  <c:v>35096</c:v>
                </c:pt>
                <c:pt idx="506">
                  <c:v>35125</c:v>
                </c:pt>
                <c:pt idx="507">
                  <c:v>35156</c:v>
                </c:pt>
                <c:pt idx="508">
                  <c:v>35186</c:v>
                </c:pt>
                <c:pt idx="509">
                  <c:v>35217</c:v>
                </c:pt>
                <c:pt idx="510">
                  <c:v>35247</c:v>
                </c:pt>
                <c:pt idx="511">
                  <c:v>35278</c:v>
                </c:pt>
                <c:pt idx="512">
                  <c:v>35309</c:v>
                </c:pt>
                <c:pt idx="513">
                  <c:v>35339</c:v>
                </c:pt>
                <c:pt idx="514">
                  <c:v>35370</c:v>
                </c:pt>
                <c:pt idx="515">
                  <c:v>35400</c:v>
                </c:pt>
                <c:pt idx="516">
                  <c:v>35431</c:v>
                </c:pt>
                <c:pt idx="517">
                  <c:v>35462</c:v>
                </c:pt>
                <c:pt idx="518">
                  <c:v>35490</c:v>
                </c:pt>
                <c:pt idx="519">
                  <c:v>35521</c:v>
                </c:pt>
                <c:pt idx="520">
                  <c:v>35551</c:v>
                </c:pt>
                <c:pt idx="521">
                  <c:v>35582</c:v>
                </c:pt>
                <c:pt idx="522">
                  <c:v>35612</c:v>
                </c:pt>
                <c:pt idx="523">
                  <c:v>35643</c:v>
                </c:pt>
                <c:pt idx="524">
                  <c:v>35674</c:v>
                </c:pt>
                <c:pt idx="525">
                  <c:v>35704</c:v>
                </c:pt>
                <c:pt idx="526">
                  <c:v>35735</c:v>
                </c:pt>
                <c:pt idx="527">
                  <c:v>35765</c:v>
                </c:pt>
                <c:pt idx="528">
                  <c:v>35796</c:v>
                </c:pt>
                <c:pt idx="529">
                  <c:v>35827</c:v>
                </c:pt>
                <c:pt idx="530">
                  <c:v>35855</c:v>
                </c:pt>
                <c:pt idx="531">
                  <c:v>35886</c:v>
                </c:pt>
                <c:pt idx="532">
                  <c:v>35916</c:v>
                </c:pt>
                <c:pt idx="533">
                  <c:v>35947</c:v>
                </c:pt>
                <c:pt idx="534">
                  <c:v>35977</c:v>
                </c:pt>
                <c:pt idx="535">
                  <c:v>36008</c:v>
                </c:pt>
                <c:pt idx="536">
                  <c:v>36039</c:v>
                </c:pt>
                <c:pt idx="537">
                  <c:v>36069</c:v>
                </c:pt>
                <c:pt idx="538">
                  <c:v>36100</c:v>
                </c:pt>
                <c:pt idx="539">
                  <c:v>36130</c:v>
                </c:pt>
                <c:pt idx="540">
                  <c:v>36161</c:v>
                </c:pt>
                <c:pt idx="541">
                  <c:v>36192</c:v>
                </c:pt>
                <c:pt idx="542">
                  <c:v>36220</c:v>
                </c:pt>
                <c:pt idx="543">
                  <c:v>36251</c:v>
                </c:pt>
                <c:pt idx="544">
                  <c:v>36281</c:v>
                </c:pt>
                <c:pt idx="545">
                  <c:v>36312</c:v>
                </c:pt>
                <c:pt idx="546">
                  <c:v>36342</c:v>
                </c:pt>
                <c:pt idx="547">
                  <c:v>36373</c:v>
                </c:pt>
                <c:pt idx="548">
                  <c:v>36404</c:v>
                </c:pt>
                <c:pt idx="549">
                  <c:v>36434</c:v>
                </c:pt>
                <c:pt idx="550">
                  <c:v>36465</c:v>
                </c:pt>
                <c:pt idx="551">
                  <c:v>36495</c:v>
                </c:pt>
                <c:pt idx="552">
                  <c:v>36526</c:v>
                </c:pt>
                <c:pt idx="553">
                  <c:v>36557</c:v>
                </c:pt>
                <c:pt idx="554">
                  <c:v>36586</c:v>
                </c:pt>
                <c:pt idx="555">
                  <c:v>36617</c:v>
                </c:pt>
                <c:pt idx="556">
                  <c:v>36647</c:v>
                </c:pt>
                <c:pt idx="557">
                  <c:v>36678</c:v>
                </c:pt>
                <c:pt idx="558">
                  <c:v>36708</c:v>
                </c:pt>
                <c:pt idx="559">
                  <c:v>36739</c:v>
                </c:pt>
                <c:pt idx="560">
                  <c:v>36770</c:v>
                </c:pt>
                <c:pt idx="561">
                  <c:v>36800</c:v>
                </c:pt>
                <c:pt idx="562">
                  <c:v>36831</c:v>
                </c:pt>
                <c:pt idx="563">
                  <c:v>36861</c:v>
                </c:pt>
              </c:numCache>
            </c:numRef>
          </c:xVal>
          <c:yVal>
            <c:numRef>
              <c:f>'Balsa Monthly Analysis'!$B$60:$B$623</c:f>
              <c:numCache>
                <c:formatCode>General</c:formatCode>
                <c:ptCount val="564"/>
                <c:pt idx="0">
                  <c:v>627.14735999999982</c:v>
                </c:pt>
                <c:pt idx="1">
                  <c:v>312.02841599999982</c:v>
                </c:pt>
                <c:pt idx="2">
                  <c:v>523.62719999999979</c:v>
                </c:pt>
                <c:pt idx="3">
                  <c:v>225.27072000000001</c:v>
                </c:pt>
                <c:pt idx="4">
                  <c:v>174.71203199999999</c:v>
                </c:pt>
                <c:pt idx="5">
                  <c:v>113.06304</c:v>
                </c:pt>
                <c:pt idx="6">
                  <c:v>94.118975999999975</c:v>
                </c:pt>
                <c:pt idx="7">
                  <c:v>93.529727999999977</c:v>
                </c:pt>
                <c:pt idx="8">
                  <c:v>106.60896</c:v>
                </c:pt>
                <c:pt idx="9">
                  <c:v>133.11648</c:v>
                </c:pt>
                <c:pt idx="10">
                  <c:v>154.61279999999999</c:v>
                </c:pt>
                <c:pt idx="11">
                  <c:v>217.56643199999999</c:v>
                </c:pt>
                <c:pt idx="12">
                  <c:v>262.13500800000003</c:v>
                </c:pt>
                <c:pt idx="13">
                  <c:v>669.19910400000003</c:v>
                </c:pt>
                <c:pt idx="14">
                  <c:v>801.8058239999998</c:v>
                </c:pt>
                <c:pt idx="15">
                  <c:v>557.928</c:v>
                </c:pt>
                <c:pt idx="16">
                  <c:v>174.41740799999999</c:v>
                </c:pt>
                <c:pt idx="17">
                  <c:v>113.50368</c:v>
                </c:pt>
                <c:pt idx="18">
                  <c:v>85.494528000000003</c:v>
                </c:pt>
                <c:pt idx="19">
                  <c:v>74.620223999999993</c:v>
                </c:pt>
                <c:pt idx="20">
                  <c:v>72.86112</c:v>
                </c:pt>
                <c:pt idx="21">
                  <c:v>123.2064</c:v>
                </c:pt>
                <c:pt idx="22">
                  <c:v>149.66208</c:v>
                </c:pt>
                <c:pt idx="23">
                  <c:v>239.90428800000001</c:v>
                </c:pt>
                <c:pt idx="24">
                  <c:v>269.07206400000001</c:v>
                </c:pt>
                <c:pt idx="25">
                  <c:v>459.93830399999979</c:v>
                </c:pt>
                <c:pt idx="26">
                  <c:v>538.01020799999981</c:v>
                </c:pt>
                <c:pt idx="27">
                  <c:v>530.53055999999981</c:v>
                </c:pt>
                <c:pt idx="28">
                  <c:v>218.396736</c:v>
                </c:pt>
                <c:pt idx="29">
                  <c:v>114.82559999999999</c:v>
                </c:pt>
                <c:pt idx="30">
                  <c:v>82.816128000000006</c:v>
                </c:pt>
                <c:pt idx="31">
                  <c:v>73.655999999999977</c:v>
                </c:pt>
                <c:pt idx="32">
                  <c:v>83.799359999999993</c:v>
                </c:pt>
                <c:pt idx="33">
                  <c:v>138.928608</c:v>
                </c:pt>
                <c:pt idx="34">
                  <c:v>137.58336</c:v>
                </c:pt>
                <c:pt idx="35">
                  <c:v>187.64870400000001</c:v>
                </c:pt>
                <c:pt idx="36">
                  <c:v>229.40495999999999</c:v>
                </c:pt>
                <c:pt idx="37">
                  <c:v>401.46624000000003</c:v>
                </c:pt>
                <c:pt idx="38">
                  <c:v>515.80627199999981</c:v>
                </c:pt>
                <c:pt idx="39">
                  <c:v>348.80543999999992</c:v>
                </c:pt>
                <c:pt idx="40">
                  <c:v>186.95231999999999</c:v>
                </c:pt>
                <c:pt idx="41">
                  <c:v>101.2176</c:v>
                </c:pt>
                <c:pt idx="42">
                  <c:v>89.244287999999997</c:v>
                </c:pt>
                <c:pt idx="43">
                  <c:v>88.039007999999981</c:v>
                </c:pt>
                <c:pt idx="44">
                  <c:v>98.988479999999981</c:v>
                </c:pt>
                <c:pt idx="45">
                  <c:v>166.944672</c:v>
                </c:pt>
                <c:pt idx="46">
                  <c:v>230.97311999999999</c:v>
                </c:pt>
                <c:pt idx="47">
                  <c:v>270.62553600000001</c:v>
                </c:pt>
                <c:pt idx="48">
                  <c:v>331.10380800000001</c:v>
                </c:pt>
                <c:pt idx="49">
                  <c:v>289.14278400000001</c:v>
                </c:pt>
                <c:pt idx="50">
                  <c:v>559.78560000000004</c:v>
                </c:pt>
                <c:pt idx="51">
                  <c:v>362.54304000000002</c:v>
                </c:pt>
                <c:pt idx="52">
                  <c:v>195.17500799999999</c:v>
                </c:pt>
                <c:pt idx="53">
                  <c:v>113.58144</c:v>
                </c:pt>
                <c:pt idx="54">
                  <c:v>89.994240000000005</c:v>
                </c:pt>
                <c:pt idx="55">
                  <c:v>87.797951999999995</c:v>
                </c:pt>
                <c:pt idx="56">
                  <c:v>110.9376</c:v>
                </c:pt>
                <c:pt idx="57">
                  <c:v>132.58080000000001</c:v>
                </c:pt>
                <c:pt idx="58">
                  <c:v>192.81888000000001</c:v>
                </c:pt>
                <c:pt idx="59">
                  <c:v>186.36307199999999</c:v>
                </c:pt>
                <c:pt idx="60">
                  <c:v>206.959968</c:v>
                </c:pt>
                <c:pt idx="61">
                  <c:v>258.63667199999992</c:v>
                </c:pt>
                <c:pt idx="62">
                  <c:v>473.21971200000002</c:v>
                </c:pt>
                <c:pt idx="63">
                  <c:v>322.88544000000002</c:v>
                </c:pt>
                <c:pt idx="64">
                  <c:v>222.092928</c:v>
                </c:pt>
                <c:pt idx="65">
                  <c:v>124.72704</c:v>
                </c:pt>
                <c:pt idx="66">
                  <c:v>97.815168</c:v>
                </c:pt>
                <c:pt idx="67">
                  <c:v>114.528384</c:v>
                </c:pt>
                <c:pt idx="68">
                  <c:v>99.040319999999994</c:v>
                </c:pt>
                <c:pt idx="69">
                  <c:v>170.908704</c:v>
                </c:pt>
                <c:pt idx="70">
                  <c:v>166.22496000000001</c:v>
                </c:pt>
                <c:pt idx="71">
                  <c:v>276.30374399999999</c:v>
                </c:pt>
                <c:pt idx="72">
                  <c:v>504.26236799999992</c:v>
                </c:pt>
                <c:pt idx="73">
                  <c:v>615.54124799999977</c:v>
                </c:pt>
                <c:pt idx="74">
                  <c:v>840.26764799999978</c:v>
                </c:pt>
                <c:pt idx="75">
                  <c:v>465.13440000000008</c:v>
                </c:pt>
                <c:pt idx="76">
                  <c:v>193.300128</c:v>
                </c:pt>
                <c:pt idx="77">
                  <c:v>132.37343999999999</c:v>
                </c:pt>
                <c:pt idx="78">
                  <c:v>110.05545600000001</c:v>
                </c:pt>
                <c:pt idx="79">
                  <c:v>115.1712</c:v>
                </c:pt>
                <c:pt idx="80">
                  <c:v>91.212479999999999</c:v>
                </c:pt>
                <c:pt idx="81">
                  <c:v>131.50944000000001</c:v>
                </c:pt>
                <c:pt idx="82">
                  <c:v>166.66560000000001</c:v>
                </c:pt>
                <c:pt idx="83">
                  <c:v>193.03228799999999</c:v>
                </c:pt>
                <c:pt idx="84">
                  <c:v>430.74028800000002</c:v>
                </c:pt>
                <c:pt idx="85">
                  <c:v>276.97420799999992</c:v>
                </c:pt>
                <c:pt idx="86">
                  <c:v>492.87916799999999</c:v>
                </c:pt>
                <c:pt idx="87">
                  <c:v>483.14879999999999</c:v>
                </c:pt>
                <c:pt idx="88">
                  <c:v>192.28233599999999</c:v>
                </c:pt>
                <c:pt idx="89">
                  <c:v>101.8656</c:v>
                </c:pt>
                <c:pt idx="90">
                  <c:v>76.521887999999976</c:v>
                </c:pt>
                <c:pt idx="91">
                  <c:v>68.674175999999974</c:v>
                </c:pt>
                <c:pt idx="92">
                  <c:v>62.285760000000003</c:v>
                </c:pt>
                <c:pt idx="93">
                  <c:v>93.610079999999982</c:v>
                </c:pt>
                <c:pt idx="94">
                  <c:v>198.59904</c:v>
                </c:pt>
                <c:pt idx="95">
                  <c:v>343.79942399999999</c:v>
                </c:pt>
                <c:pt idx="96">
                  <c:v>511.52083199999993</c:v>
                </c:pt>
                <c:pt idx="97">
                  <c:v>651.03091199999972</c:v>
                </c:pt>
                <c:pt idx="98">
                  <c:v>962.18841599999996</c:v>
                </c:pt>
                <c:pt idx="99">
                  <c:v>430.94592</c:v>
                </c:pt>
                <c:pt idx="100">
                  <c:v>130.11667199999999</c:v>
                </c:pt>
                <c:pt idx="101">
                  <c:v>99.014399999999995</c:v>
                </c:pt>
                <c:pt idx="102">
                  <c:v>86.003423999999995</c:v>
                </c:pt>
                <c:pt idx="103">
                  <c:v>89.217504000000005</c:v>
                </c:pt>
                <c:pt idx="104">
                  <c:v>98.340479999999999</c:v>
                </c:pt>
                <c:pt idx="105">
                  <c:v>100.44</c:v>
                </c:pt>
                <c:pt idx="106">
                  <c:v>167.39135999999999</c:v>
                </c:pt>
                <c:pt idx="107">
                  <c:v>195.76425599999999</c:v>
                </c:pt>
                <c:pt idx="108">
                  <c:v>340.53177599999981</c:v>
                </c:pt>
                <c:pt idx="109">
                  <c:v>351.84844800000002</c:v>
                </c:pt>
                <c:pt idx="110">
                  <c:v>747.9164159999998</c:v>
                </c:pt>
                <c:pt idx="111">
                  <c:v>484.72991999999982</c:v>
                </c:pt>
                <c:pt idx="112">
                  <c:v>180.63129599999999</c:v>
                </c:pt>
                <c:pt idx="113">
                  <c:v>97.562879999999979</c:v>
                </c:pt>
                <c:pt idx="114">
                  <c:v>79.334208000000004</c:v>
                </c:pt>
                <c:pt idx="115">
                  <c:v>80.673407999999952</c:v>
                </c:pt>
                <c:pt idx="116">
                  <c:v>95.048640000000006</c:v>
                </c:pt>
                <c:pt idx="117">
                  <c:v>115.519392</c:v>
                </c:pt>
                <c:pt idx="118">
                  <c:v>224.18208000000001</c:v>
                </c:pt>
                <c:pt idx="119">
                  <c:v>380.52028799999999</c:v>
                </c:pt>
                <c:pt idx="120">
                  <c:v>338.46940799999999</c:v>
                </c:pt>
                <c:pt idx="121">
                  <c:v>412.15910400000001</c:v>
                </c:pt>
                <c:pt idx="122">
                  <c:v>552.31286399999976</c:v>
                </c:pt>
                <c:pt idx="123">
                  <c:v>430.81632000000002</c:v>
                </c:pt>
                <c:pt idx="124">
                  <c:v>213.548832</c:v>
                </c:pt>
                <c:pt idx="125">
                  <c:v>98.262720000000002</c:v>
                </c:pt>
                <c:pt idx="126">
                  <c:v>90.958464000000006</c:v>
                </c:pt>
                <c:pt idx="127">
                  <c:v>83.887487999999976</c:v>
                </c:pt>
                <c:pt idx="128">
                  <c:v>74.208960000000005</c:v>
                </c:pt>
                <c:pt idx="129">
                  <c:v>135.47347199999999</c:v>
                </c:pt>
                <c:pt idx="130">
                  <c:v>184.49856</c:v>
                </c:pt>
                <c:pt idx="131">
                  <c:v>160.59686400000001</c:v>
                </c:pt>
                <c:pt idx="132">
                  <c:v>190.03247999999999</c:v>
                </c:pt>
                <c:pt idx="133">
                  <c:v>242.83929599999999</c:v>
                </c:pt>
                <c:pt idx="134">
                  <c:v>613.05897600000003</c:v>
                </c:pt>
                <c:pt idx="135">
                  <c:v>271.87488000000002</c:v>
                </c:pt>
                <c:pt idx="136">
                  <c:v>160.70400000000001</c:v>
                </c:pt>
                <c:pt idx="137">
                  <c:v>87.272639999999981</c:v>
                </c:pt>
                <c:pt idx="138">
                  <c:v>73.147103999999999</c:v>
                </c:pt>
                <c:pt idx="139">
                  <c:v>74.459519999999998</c:v>
                </c:pt>
                <c:pt idx="140">
                  <c:v>112.82975999999999</c:v>
                </c:pt>
                <c:pt idx="141">
                  <c:v>171.89971199999999</c:v>
                </c:pt>
                <c:pt idx="142">
                  <c:v>177.88896</c:v>
                </c:pt>
                <c:pt idx="143">
                  <c:v>249.27868799999999</c:v>
                </c:pt>
                <c:pt idx="144">
                  <c:v>414.88416000000001</c:v>
                </c:pt>
                <c:pt idx="145">
                  <c:v>356.59008</c:v>
                </c:pt>
                <c:pt idx="146">
                  <c:v>317.63145600000001</c:v>
                </c:pt>
                <c:pt idx="147">
                  <c:v>201.91679999999999</c:v>
                </c:pt>
                <c:pt idx="148">
                  <c:v>155.695392</c:v>
                </c:pt>
                <c:pt idx="149">
                  <c:v>107.25696000000001</c:v>
                </c:pt>
                <c:pt idx="150">
                  <c:v>103.41302399999999</c:v>
                </c:pt>
                <c:pt idx="151">
                  <c:v>106.493184</c:v>
                </c:pt>
                <c:pt idx="152">
                  <c:v>118.14336</c:v>
                </c:pt>
                <c:pt idx="153">
                  <c:v>223.057152</c:v>
                </c:pt>
                <c:pt idx="154">
                  <c:v>233.82432</c:v>
                </c:pt>
                <c:pt idx="155">
                  <c:v>252.01065600000001</c:v>
                </c:pt>
                <c:pt idx="156">
                  <c:v>351.32572800000003</c:v>
                </c:pt>
                <c:pt idx="157">
                  <c:v>880.87910399999998</c:v>
                </c:pt>
                <c:pt idx="158">
                  <c:v>844.31203199999982</c:v>
                </c:pt>
                <c:pt idx="159">
                  <c:v>253.26432</c:v>
                </c:pt>
                <c:pt idx="160">
                  <c:v>155.66860800000001</c:v>
                </c:pt>
                <c:pt idx="161">
                  <c:v>95.878079999999954</c:v>
                </c:pt>
                <c:pt idx="162">
                  <c:v>77.780735999999976</c:v>
                </c:pt>
                <c:pt idx="163">
                  <c:v>74.807711999999981</c:v>
                </c:pt>
                <c:pt idx="164">
                  <c:v>85.06944</c:v>
                </c:pt>
                <c:pt idx="165">
                  <c:v>191.34489600000001</c:v>
                </c:pt>
                <c:pt idx="166">
                  <c:v>172.34208000000001</c:v>
                </c:pt>
                <c:pt idx="167">
                  <c:v>188.42544000000001</c:v>
                </c:pt>
                <c:pt idx="168">
                  <c:v>248.90371200000001</c:v>
                </c:pt>
                <c:pt idx="169">
                  <c:v>232.82380800000001</c:v>
                </c:pt>
                <c:pt idx="170">
                  <c:v>338.68367999999992</c:v>
                </c:pt>
                <c:pt idx="171">
                  <c:v>174.5712</c:v>
                </c:pt>
                <c:pt idx="172">
                  <c:v>106.305696</c:v>
                </c:pt>
                <c:pt idx="173">
                  <c:v>82.762559999999993</c:v>
                </c:pt>
                <c:pt idx="174">
                  <c:v>74.888064</c:v>
                </c:pt>
                <c:pt idx="175">
                  <c:v>68.245632000000001</c:v>
                </c:pt>
                <c:pt idx="176">
                  <c:v>94.167360000000002</c:v>
                </c:pt>
                <c:pt idx="177">
                  <c:v>156.04358400000001</c:v>
                </c:pt>
                <c:pt idx="178">
                  <c:v>173.87136000000001</c:v>
                </c:pt>
                <c:pt idx="179">
                  <c:v>204.89760000000001</c:v>
                </c:pt>
                <c:pt idx="180">
                  <c:v>224.20886400000001</c:v>
                </c:pt>
                <c:pt idx="181">
                  <c:v>237.468672</c:v>
                </c:pt>
                <c:pt idx="182">
                  <c:v>363.24460800000008</c:v>
                </c:pt>
                <c:pt idx="183">
                  <c:v>341.18495999999999</c:v>
                </c:pt>
                <c:pt idx="184">
                  <c:v>168.60527999999999</c:v>
                </c:pt>
                <c:pt idx="185">
                  <c:v>123.79392</c:v>
                </c:pt>
                <c:pt idx="186">
                  <c:v>94.306464000000005</c:v>
                </c:pt>
                <c:pt idx="187">
                  <c:v>99.207936000000004</c:v>
                </c:pt>
                <c:pt idx="188">
                  <c:v>97.277760000000001</c:v>
                </c:pt>
                <c:pt idx="189">
                  <c:v>178.54214400000001</c:v>
                </c:pt>
                <c:pt idx="190">
                  <c:v>215.93951999999999</c:v>
                </c:pt>
                <c:pt idx="191">
                  <c:v>399.72441600000002</c:v>
                </c:pt>
                <c:pt idx="192">
                  <c:v>487.92412799999983</c:v>
                </c:pt>
                <c:pt idx="193">
                  <c:v>284.20761599999992</c:v>
                </c:pt>
                <c:pt idx="194">
                  <c:v>331.10380800000001</c:v>
                </c:pt>
                <c:pt idx="195">
                  <c:v>410.05439999999999</c:v>
                </c:pt>
                <c:pt idx="196">
                  <c:v>330.62169599999999</c:v>
                </c:pt>
                <c:pt idx="197">
                  <c:v>149.40288000000001</c:v>
                </c:pt>
                <c:pt idx="198">
                  <c:v>114.340896</c:v>
                </c:pt>
                <c:pt idx="199">
                  <c:v>113.457024</c:v>
                </c:pt>
                <c:pt idx="200">
                  <c:v>118.1952</c:v>
                </c:pt>
                <c:pt idx="201">
                  <c:v>179.98848000000001</c:v>
                </c:pt>
                <c:pt idx="202">
                  <c:v>243.648</c:v>
                </c:pt>
                <c:pt idx="203">
                  <c:v>344.17439999999999</c:v>
                </c:pt>
                <c:pt idx="204">
                  <c:v>366.94080000000002</c:v>
                </c:pt>
                <c:pt idx="205">
                  <c:v>498.59712000000002</c:v>
                </c:pt>
                <c:pt idx="206">
                  <c:v>772.45055999999977</c:v>
                </c:pt>
                <c:pt idx="207">
                  <c:v>349.92</c:v>
                </c:pt>
                <c:pt idx="208">
                  <c:v>150.25824</c:v>
                </c:pt>
                <c:pt idx="209">
                  <c:v>101.08799999999999</c:v>
                </c:pt>
                <c:pt idx="210">
                  <c:v>89.994240000000005</c:v>
                </c:pt>
                <c:pt idx="211">
                  <c:v>89.994240000000005</c:v>
                </c:pt>
                <c:pt idx="212">
                  <c:v>80.429760000000002</c:v>
                </c:pt>
                <c:pt idx="213">
                  <c:v>149.07974400000001</c:v>
                </c:pt>
                <c:pt idx="214">
                  <c:v>153.83519999999999</c:v>
                </c:pt>
                <c:pt idx="215">
                  <c:v>284.09788800000001</c:v>
                </c:pt>
                <c:pt idx="216">
                  <c:v>357.512832</c:v>
                </c:pt>
                <c:pt idx="217">
                  <c:v>394.83763199999999</c:v>
                </c:pt>
                <c:pt idx="218">
                  <c:v>716.31129599999974</c:v>
                </c:pt>
                <c:pt idx="219">
                  <c:v>510.39071999999982</c:v>
                </c:pt>
                <c:pt idx="220">
                  <c:v>257.42102399999982</c:v>
                </c:pt>
                <c:pt idx="221">
                  <c:v>145.64447999999999</c:v>
                </c:pt>
                <c:pt idx="222">
                  <c:v>97.975871999999953</c:v>
                </c:pt>
                <c:pt idx="223">
                  <c:v>88.815743999999981</c:v>
                </c:pt>
                <c:pt idx="224">
                  <c:v>92.378879999999953</c:v>
                </c:pt>
                <c:pt idx="225">
                  <c:v>124.893792</c:v>
                </c:pt>
                <c:pt idx="226">
                  <c:v>175.63391999999999</c:v>
                </c:pt>
                <c:pt idx="227">
                  <c:v>254.98367999999999</c:v>
                </c:pt>
                <c:pt idx="228">
                  <c:v>327.30047999999999</c:v>
                </c:pt>
                <c:pt idx="229">
                  <c:v>294.29568</c:v>
                </c:pt>
                <c:pt idx="230">
                  <c:v>588.6319679999998</c:v>
                </c:pt>
                <c:pt idx="231">
                  <c:v>595.71936000000005</c:v>
                </c:pt>
                <c:pt idx="232">
                  <c:v>261.67968000000002</c:v>
                </c:pt>
                <c:pt idx="233">
                  <c:v>107.30880000000001</c:v>
                </c:pt>
                <c:pt idx="234">
                  <c:v>85.682015999999976</c:v>
                </c:pt>
                <c:pt idx="235">
                  <c:v>84.771360000000001</c:v>
                </c:pt>
                <c:pt idx="236">
                  <c:v>97.251840000000001</c:v>
                </c:pt>
                <c:pt idx="237">
                  <c:v>213.46848</c:v>
                </c:pt>
                <c:pt idx="238">
                  <c:v>293.85503999999992</c:v>
                </c:pt>
                <c:pt idx="239">
                  <c:v>363.646368</c:v>
                </c:pt>
                <c:pt idx="240">
                  <c:v>531.6356159999998</c:v>
                </c:pt>
                <c:pt idx="241">
                  <c:v>709.43039999999996</c:v>
                </c:pt>
                <c:pt idx="242">
                  <c:v>729.51580799999999</c:v>
                </c:pt>
                <c:pt idx="243">
                  <c:v>419.02271999999982</c:v>
                </c:pt>
                <c:pt idx="244">
                  <c:v>160.97183999999999</c:v>
                </c:pt>
                <c:pt idx="245">
                  <c:v>110.62656</c:v>
                </c:pt>
                <c:pt idx="246">
                  <c:v>79.307423999999997</c:v>
                </c:pt>
                <c:pt idx="247">
                  <c:v>70.843680000000006</c:v>
                </c:pt>
                <c:pt idx="248">
                  <c:v>67.884479999999982</c:v>
                </c:pt>
                <c:pt idx="249">
                  <c:v>108.903744</c:v>
                </c:pt>
                <c:pt idx="250">
                  <c:v>155.15711999999999</c:v>
                </c:pt>
                <c:pt idx="251">
                  <c:v>215.37014400000001</c:v>
                </c:pt>
                <c:pt idx="252">
                  <c:v>312.08716800000002</c:v>
                </c:pt>
                <c:pt idx="253">
                  <c:v>323.90668799999992</c:v>
                </c:pt>
                <c:pt idx="254">
                  <c:v>739.47945600000003</c:v>
                </c:pt>
                <c:pt idx="255">
                  <c:v>385.37855999999982</c:v>
                </c:pt>
                <c:pt idx="256">
                  <c:v>234.65462400000001</c:v>
                </c:pt>
                <c:pt idx="257">
                  <c:v>110.36736000000001</c:v>
                </c:pt>
                <c:pt idx="258">
                  <c:v>78.343199999999996</c:v>
                </c:pt>
                <c:pt idx="259">
                  <c:v>81.155519999999981</c:v>
                </c:pt>
                <c:pt idx="260">
                  <c:v>87.63552</c:v>
                </c:pt>
                <c:pt idx="261">
                  <c:v>132.47366400000001</c:v>
                </c:pt>
                <c:pt idx="262">
                  <c:v>158.18976000000001</c:v>
                </c:pt>
                <c:pt idx="263">
                  <c:v>179.18495999999999</c:v>
                </c:pt>
                <c:pt idx="264">
                  <c:v>307.774944</c:v>
                </c:pt>
                <c:pt idx="265">
                  <c:v>381.67718400000001</c:v>
                </c:pt>
                <c:pt idx="266">
                  <c:v>460.36339199999992</c:v>
                </c:pt>
                <c:pt idx="267">
                  <c:v>245.95488</c:v>
                </c:pt>
                <c:pt idx="268">
                  <c:v>126.82223999999999</c:v>
                </c:pt>
                <c:pt idx="269">
                  <c:v>87.583680000000001</c:v>
                </c:pt>
                <c:pt idx="270">
                  <c:v>63.183456</c:v>
                </c:pt>
                <c:pt idx="271">
                  <c:v>59.219423999999997</c:v>
                </c:pt>
                <c:pt idx="272">
                  <c:v>66.977279999999993</c:v>
                </c:pt>
                <c:pt idx="273">
                  <c:v>119.51020800000001</c:v>
                </c:pt>
                <c:pt idx="274">
                  <c:v>129.57408000000001</c:v>
                </c:pt>
                <c:pt idx="275">
                  <c:v>171.36403200000001</c:v>
                </c:pt>
                <c:pt idx="276">
                  <c:v>307.53388799999999</c:v>
                </c:pt>
                <c:pt idx="277">
                  <c:v>445.47148800000002</c:v>
                </c:pt>
                <c:pt idx="278">
                  <c:v>496.70927999999992</c:v>
                </c:pt>
                <c:pt idx="279">
                  <c:v>219.20544000000001</c:v>
                </c:pt>
                <c:pt idx="280">
                  <c:v>141.740928</c:v>
                </c:pt>
                <c:pt idx="281">
                  <c:v>89.1648</c:v>
                </c:pt>
                <c:pt idx="282">
                  <c:v>78.744960000000006</c:v>
                </c:pt>
                <c:pt idx="283">
                  <c:v>92.967264</c:v>
                </c:pt>
                <c:pt idx="284">
                  <c:v>94.037760000000006</c:v>
                </c:pt>
                <c:pt idx="285">
                  <c:v>120.822624</c:v>
                </c:pt>
                <c:pt idx="286">
                  <c:v>233.40960000000001</c:v>
                </c:pt>
                <c:pt idx="287">
                  <c:v>250.75180800000001</c:v>
                </c:pt>
                <c:pt idx="288">
                  <c:v>259.18876799999992</c:v>
                </c:pt>
                <c:pt idx="289">
                  <c:v>331.23686400000003</c:v>
                </c:pt>
                <c:pt idx="290">
                  <c:v>294.27580799999993</c:v>
                </c:pt>
                <c:pt idx="291">
                  <c:v>210.39264</c:v>
                </c:pt>
                <c:pt idx="292">
                  <c:v>140.374944</c:v>
                </c:pt>
                <c:pt idx="293">
                  <c:v>93.648960000000002</c:v>
                </c:pt>
                <c:pt idx="294">
                  <c:v>85.601664</c:v>
                </c:pt>
                <c:pt idx="295">
                  <c:v>84.289248000000001</c:v>
                </c:pt>
                <c:pt idx="296">
                  <c:v>106.81632</c:v>
                </c:pt>
                <c:pt idx="297">
                  <c:v>113.939136</c:v>
                </c:pt>
                <c:pt idx="298">
                  <c:v>198.23616000000001</c:v>
                </c:pt>
                <c:pt idx="299">
                  <c:v>239.556096</c:v>
                </c:pt>
                <c:pt idx="300">
                  <c:v>247.16275200000001</c:v>
                </c:pt>
                <c:pt idx="301">
                  <c:v>350.03404799999993</c:v>
                </c:pt>
                <c:pt idx="302">
                  <c:v>687.54527999999982</c:v>
                </c:pt>
                <c:pt idx="303">
                  <c:v>286.31232</c:v>
                </c:pt>
                <c:pt idx="304">
                  <c:v>161.77536000000001</c:v>
                </c:pt>
                <c:pt idx="305">
                  <c:v>109.20095999999999</c:v>
                </c:pt>
                <c:pt idx="306">
                  <c:v>93.154751999999974</c:v>
                </c:pt>
                <c:pt idx="307">
                  <c:v>93.369023999999996</c:v>
                </c:pt>
                <c:pt idx="308">
                  <c:v>99.169920000000005</c:v>
                </c:pt>
                <c:pt idx="309">
                  <c:v>129.9024</c:v>
                </c:pt>
                <c:pt idx="310">
                  <c:v>163.45151999999999</c:v>
                </c:pt>
                <c:pt idx="311">
                  <c:v>191.34489600000001</c:v>
                </c:pt>
                <c:pt idx="312">
                  <c:v>241.297056</c:v>
                </c:pt>
                <c:pt idx="313">
                  <c:v>209.768832</c:v>
                </c:pt>
                <c:pt idx="314">
                  <c:v>220.057344</c:v>
                </c:pt>
                <c:pt idx="315">
                  <c:v>176.95583999999999</c:v>
                </c:pt>
                <c:pt idx="316">
                  <c:v>107.912736</c:v>
                </c:pt>
                <c:pt idx="317">
                  <c:v>92.871359999999981</c:v>
                </c:pt>
                <c:pt idx="318">
                  <c:v>76.173695999999978</c:v>
                </c:pt>
                <c:pt idx="319">
                  <c:v>83.646431999999976</c:v>
                </c:pt>
                <c:pt idx="320">
                  <c:v>120.70944</c:v>
                </c:pt>
                <c:pt idx="321">
                  <c:v>171.096192</c:v>
                </c:pt>
                <c:pt idx="322">
                  <c:v>202.38336000000001</c:v>
                </c:pt>
                <c:pt idx="323">
                  <c:v>312.140736</c:v>
                </c:pt>
                <c:pt idx="324">
                  <c:v>229.77993599999999</c:v>
                </c:pt>
                <c:pt idx="325">
                  <c:v>222.78412800000001</c:v>
                </c:pt>
                <c:pt idx="326">
                  <c:v>496.57535999999982</c:v>
                </c:pt>
                <c:pt idx="327">
                  <c:v>244.14048</c:v>
                </c:pt>
                <c:pt idx="328">
                  <c:v>124.224192</c:v>
                </c:pt>
                <c:pt idx="329">
                  <c:v>88.17983999999997</c:v>
                </c:pt>
                <c:pt idx="330">
                  <c:v>78.316416000000004</c:v>
                </c:pt>
                <c:pt idx="331">
                  <c:v>69.933024000000003</c:v>
                </c:pt>
                <c:pt idx="332">
                  <c:v>63.322560000000003</c:v>
                </c:pt>
                <c:pt idx="333">
                  <c:v>143.42832000000001</c:v>
                </c:pt>
                <c:pt idx="334">
                  <c:v>219.33503999999999</c:v>
                </c:pt>
                <c:pt idx="335">
                  <c:v>217.834272</c:v>
                </c:pt>
                <c:pt idx="336">
                  <c:v>230.10134400000001</c:v>
                </c:pt>
                <c:pt idx="337">
                  <c:v>342.92160000000001</c:v>
                </c:pt>
                <c:pt idx="338">
                  <c:v>149.07974400000001</c:v>
                </c:pt>
                <c:pt idx="339">
                  <c:v>207.61920000000001</c:v>
                </c:pt>
                <c:pt idx="340">
                  <c:v>127.17043200000001</c:v>
                </c:pt>
                <c:pt idx="341">
                  <c:v>89.605439999999973</c:v>
                </c:pt>
                <c:pt idx="342">
                  <c:v>75.12912</c:v>
                </c:pt>
                <c:pt idx="343">
                  <c:v>67.147487999999981</c:v>
                </c:pt>
                <c:pt idx="344">
                  <c:v>70.009919999999994</c:v>
                </c:pt>
                <c:pt idx="345">
                  <c:v>152.90985599999999</c:v>
                </c:pt>
                <c:pt idx="346">
                  <c:v>229.00319999999999</c:v>
                </c:pt>
                <c:pt idx="347">
                  <c:v>301.02537599999982</c:v>
                </c:pt>
                <c:pt idx="348">
                  <c:v>476.35343999999992</c:v>
                </c:pt>
                <c:pt idx="349">
                  <c:v>253.556352</c:v>
                </c:pt>
                <c:pt idx="350">
                  <c:v>642.30710399999975</c:v>
                </c:pt>
                <c:pt idx="351">
                  <c:v>554.09184000000005</c:v>
                </c:pt>
                <c:pt idx="352">
                  <c:v>271.42905599999978</c:v>
                </c:pt>
                <c:pt idx="353">
                  <c:v>117.62496</c:v>
                </c:pt>
                <c:pt idx="354">
                  <c:v>98.216927999999996</c:v>
                </c:pt>
                <c:pt idx="355">
                  <c:v>88.762175999999982</c:v>
                </c:pt>
                <c:pt idx="356">
                  <c:v>86.831999999999994</c:v>
                </c:pt>
                <c:pt idx="357">
                  <c:v>122.80464000000001</c:v>
                </c:pt>
                <c:pt idx="358">
                  <c:v>162.10368</c:v>
                </c:pt>
                <c:pt idx="359">
                  <c:v>358.02172799999983</c:v>
                </c:pt>
                <c:pt idx="360">
                  <c:v>194.45184</c:v>
                </c:pt>
                <c:pt idx="361">
                  <c:v>983.38060799999982</c:v>
                </c:pt>
                <c:pt idx="362">
                  <c:v>664.10928000000001</c:v>
                </c:pt>
                <c:pt idx="363">
                  <c:v>418.71168</c:v>
                </c:pt>
                <c:pt idx="364">
                  <c:v>176.158368</c:v>
                </c:pt>
                <c:pt idx="365">
                  <c:v>103.13567999999999</c:v>
                </c:pt>
                <c:pt idx="366">
                  <c:v>79.039584000000005</c:v>
                </c:pt>
                <c:pt idx="367">
                  <c:v>72.825695999999979</c:v>
                </c:pt>
                <c:pt idx="368">
                  <c:v>74.597759999999994</c:v>
                </c:pt>
                <c:pt idx="369">
                  <c:v>131.348736</c:v>
                </c:pt>
                <c:pt idx="370">
                  <c:v>109.6416</c:v>
                </c:pt>
                <c:pt idx="371">
                  <c:v>434.70432</c:v>
                </c:pt>
                <c:pt idx="372">
                  <c:v>285.62457599999999</c:v>
                </c:pt>
                <c:pt idx="373">
                  <c:v>271.67615999999981</c:v>
                </c:pt>
                <c:pt idx="374">
                  <c:v>333.62150400000002</c:v>
                </c:pt>
                <c:pt idx="375">
                  <c:v>282.86496</c:v>
                </c:pt>
                <c:pt idx="376">
                  <c:v>144.23184000000001</c:v>
                </c:pt>
                <c:pt idx="377">
                  <c:v>75.479039999999998</c:v>
                </c:pt>
                <c:pt idx="378">
                  <c:v>64.710144</c:v>
                </c:pt>
                <c:pt idx="379">
                  <c:v>68.459903999999995</c:v>
                </c:pt>
                <c:pt idx="380">
                  <c:v>177.11135999999999</c:v>
                </c:pt>
                <c:pt idx="381">
                  <c:v>164.66803200000001</c:v>
                </c:pt>
                <c:pt idx="382">
                  <c:v>226.25568000000001</c:v>
                </c:pt>
                <c:pt idx="383">
                  <c:v>206.692128</c:v>
                </c:pt>
                <c:pt idx="384">
                  <c:v>493.62912</c:v>
                </c:pt>
                <c:pt idx="385">
                  <c:v>375.89529599999992</c:v>
                </c:pt>
                <c:pt idx="386">
                  <c:v>379.26143999999982</c:v>
                </c:pt>
                <c:pt idx="387">
                  <c:v>358.36991999999992</c:v>
                </c:pt>
                <c:pt idx="388">
                  <c:v>153.09734399999999</c:v>
                </c:pt>
                <c:pt idx="389">
                  <c:v>83.436480000000003</c:v>
                </c:pt>
                <c:pt idx="390">
                  <c:v>70.361568000000005</c:v>
                </c:pt>
                <c:pt idx="391">
                  <c:v>65.245823999999999</c:v>
                </c:pt>
                <c:pt idx="392">
                  <c:v>82.607039999999998</c:v>
                </c:pt>
                <c:pt idx="393">
                  <c:v>131.42908800000001</c:v>
                </c:pt>
                <c:pt idx="394">
                  <c:v>185.76864</c:v>
                </c:pt>
                <c:pt idx="395">
                  <c:v>242.12736000000001</c:v>
                </c:pt>
                <c:pt idx="396">
                  <c:v>518.43110399999978</c:v>
                </c:pt>
                <c:pt idx="397">
                  <c:v>422.07782400000002</c:v>
                </c:pt>
                <c:pt idx="398">
                  <c:v>370.50307199999992</c:v>
                </c:pt>
                <c:pt idx="399">
                  <c:v>240.5376</c:v>
                </c:pt>
                <c:pt idx="400">
                  <c:v>156.09715199999999</c:v>
                </c:pt>
                <c:pt idx="401">
                  <c:v>87.143039999999999</c:v>
                </c:pt>
                <c:pt idx="402">
                  <c:v>76.227264000000005</c:v>
                </c:pt>
                <c:pt idx="403">
                  <c:v>60.558624000000002</c:v>
                </c:pt>
                <c:pt idx="404">
                  <c:v>110.9376</c:v>
                </c:pt>
                <c:pt idx="405">
                  <c:v>155.18649600000001</c:v>
                </c:pt>
                <c:pt idx="406">
                  <c:v>218.16864000000001</c:v>
                </c:pt>
                <c:pt idx="407">
                  <c:v>321.70262400000001</c:v>
                </c:pt>
                <c:pt idx="408">
                  <c:v>448.65878400000008</c:v>
                </c:pt>
                <c:pt idx="409">
                  <c:v>394.93439999999981</c:v>
                </c:pt>
                <c:pt idx="410">
                  <c:v>297.08812799999981</c:v>
                </c:pt>
                <c:pt idx="411">
                  <c:v>340.17408</c:v>
                </c:pt>
                <c:pt idx="412">
                  <c:v>179.55993599999999</c:v>
                </c:pt>
                <c:pt idx="413">
                  <c:v>91.679039999999972</c:v>
                </c:pt>
                <c:pt idx="414">
                  <c:v>74.620223999999993</c:v>
                </c:pt>
                <c:pt idx="415">
                  <c:v>74.861279999999994</c:v>
                </c:pt>
                <c:pt idx="416">
                  <c:v>105.15743999999999</c:v>
                </c:pt>
                <c:pt idx="417">
                  <c:v>143.88364799999999</c:v>
                </c:pt>
                <c:pt idx="418">
                  <c:v>174.10463999999999</c:v>
                </c:pt>
                <c:pt idx="419">
                  <c:v>170.66764800000001</c:v>
                </c:pt>
                <c:pt idx="420">
                  <c:v>357.91459200000003</c:v>
                </c:pt>
                <c:pt idx="421">
                  <c:v>481.61433599999992</c:v>
                </c:pt>
                <c:pt idx="422">
                  <c:v>565.83878400000003</c:v>
                </c:pt>
                <c:pt idx="423">
                  <c:v>478.17216000000002</c:v>
                </c:pt>
                <c:pt idx="424">
                  <c:v>167.37321600000001</c:v>
                </c:pt>
                <c:pt idx="425">
                  <c:v>91.549440000000004</c:v>
                </c:pt>
                <c:pt idx="426">
                  <c:v>69.745536000000001</c:v>
                </c:pt>
                <c:pt idx="427">
                  <c:v>67.924223999999995</c:v>
                </c:pt>
                <c:pt idx="428">
                  <c:v>72.316800000000001</c:v>
                </c:pt>
                <c:pt idx="429">
                  <c:v>156.15072000000001</c:v>
                </c:pt>
                <c:pt idx="430">
                  <c:v>160.49664000000001</c:v>
                </c:pt>
                <c:pt idx="431">
                  <c:v>144.553248</c:v>
                </c:pt>
                <c:pt idx="432">
                  <c:v>276.81263999999999</c:v>
                </c:pt>
                <c:pt idx="433">
                  <c:v>233.71891199999999</c:v>
                </c:pt>
                <c:pt idx="434">
                  <c:v>251.63568000000001</c:v>
                </c:pt>
                <c:pt idx="435">
                  <c:v>187.06464</c:v>
                </c:pt>
                <c:pt idx="436">
                  <c:v>130.384512</c:v>
                </c:pt>
                <c:pt idx="437">
                  <c:v>76.075199999999981</c:v>
                </c:pt>
                <c:pt idx="438">
                  <c:v>58.978368000000003</c:v>
                </c:pt>
                <c:pt idx="439">
                  <c:v>61.710336000000012</c:v>
                </c:pt>
                <c:pt idx="440">
                  <c:v>68.947199999999995</c:v>
                </c:pt>
                <c:pt idx="441">
                  <c:v>170.131968</c:v>
                </c:pt>
                <c:pt idx="442">
                  <c:v>251.2944</c:v>
                </c:pt>
                <c:pt idx="443">
                  <c:v>210.70972800000001</c:v>
                </c:pt>
                <c:pt idx="444">
                  <c:v>231.708384</c:v>
                </c:pt>
                <c:pt idx="445">
                  <c:v>242.5248</c:v>
                </c:pt>
                <c:pt idx="446">
                  <c:v>626.90630399999998</c:v>
                </c:pt>
                <c:pt idx="447">
                  <c:v>183.30624</c:v>
                </c:pt>
                <c:pt idx="448">
                  <c:v>170.93548799999999</c:v>
                </c:pt>
                <c:pt idx="449">
                  <c:v>92.845439999999982</c:v>
                </c:pt>
                <c:pt idx="450">
                  <c:v>77.352191999999974</c:v>
                </c:pt>
                <c:pt idx="451">
                  <c:v>80.110944000000003</c:v>
                </c:pt>
                <c:pt idx="452">
                  <c:v>71.072639999999978</c:v>
                </c:pt>
                <c:pt idx="453">
                  <c:v>113.10883200000001</c:v>
                </c:pt>
                <c:pt idx="454">
                  <c:v>111.32640000000001</c:v>
                </c:pt>
                <c:pt idx="455">
                  <c:v>179.69385600000001</c:v>
                </c:pt>
                <c:pt idx="456">
                  <c:v>202.00492800000001</c:v>
                </c:pt>
                <c:pt idx="457">
                  <c:v>162.860544</c:v>
                </c:pt>
                <c:pt idx="458">
                  <c:v>256.4300159999998</c:v>
                </c:pt>
                <c:pt idx="459">
                  <c:v>212.18111999999999</c:v>
                </c:pt>
                <c:pt idx="460">
                  <c:v>117.153216</c:v>
                </c:pt>
                <c:pt idx="461">
                  <c:v>77.293440000000004</c:v>
                </c:pt>
                <c:pt idx="462">
                  <c:v>62.969184000000013</c:v>
                </c:pt>
                <c:pt idx="463">
                  <c:v>68.21884799999998</c:v>
                </c:pt>
                <c:pt idx="464">
                  <c:v>69.491519999999994</c:v>
                </c:pt>
                <c:pt idx="465">
                  <c:v>101.216736</c:v>
                </c:pt>
                <c:pt idx="466">
                  <c:v>108.57888</c:v>
                </c:pt>
                <c:pt idx="467">
                  <c:v>140.374944</c:v>
                </c:pt>
                <c:pt idx="468">
                  <c:v>239.98464000000001</c:v>
                </c:pt>
                <c:pt idx="469">
                  <c:v>419.97311999999982</c:v>
                </c:pt>
                <c:pt idx="470">
                  <c:v>517.57401600000003</c:v>
                </c:pt>
                <c:pt idx="471">
                  <c:v>469.0224</c:v>
                </c:pt>
                <c:pt idx="472">
                  <c:v>192.65731199999999</c:v>
                </c:pt>
                <c:pt idx="473">
                  <c:v>88.127999999999986</c:v>
                </c:pt>
                <c:pt idx="474">
                  <c:v>74.888064</c:v>
                </c:pt>
                <c:pt idx="475">
                  <c:v>70.388351999999969</c:v>
                </c:pt>
                <c:pt idx="476">
                  <c:v>109.20095999999999</c:v>
                </c:pt>
                <c:pt idx="477">
                  <c:v>172.64966399999989</c:v>
                </c:pt>
                <c:pt idx="478">
                  <c:v>327.4991999999998</c:v>
                </c:pt>
                <c:pt idx="479">
                  <c:v>395.97465599999992</c:v>
                </c:pt>
                <c:pt idx="480">
                  <c:v>566.16019199999982</c:v>
                </c:pt>
                <c:pt idx="481">
                  <c:v>696.68121599999972</c:v>
                </c:pt>
                <c:pt idx="482">
                  <c:v>703.85673599999996</c:v>
                </c:pt>
                <c:pt idx="483">
                  <c:v>447.66431999999992</c:v>
                </c:pt>
                <c:pt idx="484">
                  <c:v>185.18457599999999</c:v>
                </c:pt>
                <c:pt idx="485">
                  <c:v>104.61312</c:v>
                </c:pt>
                <c:pt idx="486">
                  <c:v>88.11936</c:v>
                </c:pt>
                <c:pt idx="487">
                  <c:v>83.619647999999998</c:v>
                </c:pt>
                <c:pt idx="488">
                  <c:v>89.242559999999997</c:v>
                </c:pt>
                <c:pt idx="489">
                  <c:v>99.743616000000003</c:v>
                </c:pt>
                <c:pt idx="490">
                  <c:v>136.44288</c:v>
                </c:pt>
                <c:pt idx="491">
                  <c:v>186.97910400000001</c:v>
                </c:pt>
                <c:pt idx="492">
                  <c:v>275.419872</c:v>
                </c:pt>
                <c:pt idx="493">
                  <c:v>241.484544</c:v>
                </c:pt>
                <c:pt idx="494">
                  <c:v>438.96297600000003</c:v>
                </c:pt>
                <c:pt idx="495">
                  <c:v>399.09023999999982</c:v>
                </c:pt>
                <c:pt idx="496">
                  <c:v>154.249056</c:v>
                </c:pt>
                <c:pt idx="497">
                  <c:v>95.126399999999975</c:v>
                </c:pt>
                <c:pt idx="498">
                  <c:v>76.816512000000003</c:v>
                </c:pt>
                <c:pt idx="499">
                  <c:v>90.181727999999978</c:v>
                </c:pt>
                <c:pt idx="500">
                  <c:v>107.8272</c:v>
                </c:pt>
                <c:pt idx="501">
                  <c:v>124.759872</c:v>
                </c:pt>
                <c:pt idx="502">
                  <c:v>185.12064000000001</c:v>
                </c:pt>
                <c:pt idx="503">
                  <c:v>257.50137599999982</c:v>
                </c:pt>
                <c:pt idx="504">
                  <c:v>379.90425599999992</c:v>
                </c:pt>
                <c:pt idx="505">
                  <c:v>469.17964799999999</c:v>
                </c:pt>
                <c:pt idx="506">
                  <c:v>554.26809600000001</c:v>
                </c:pt>
                <c:pt idx="507">
                  <c:v>437.71104000000003</c:v>
                </c:pt>
                <c:pt idx="508">
                  <c:v>154.49011200000001</c:v>
                </c:pt>
                <c:pt idx="509">
                  <c:v>97.718400000000003</c:v>
                </c:pt>
                <c:pt idx="510">
                  <c:v>89.297855999999996</c:v>
                </c:pt>
                <c:pt idx="511">
                  <c:v>88.976447999999976</c:v>
                </c:pt>
                <c:pt idx="512">
                  <c:v>88.464960000000005</c:v>
                </c:pt>
                <c:pt idx="513">
                  <c:v>123.34032000000001</c:v>
                </c:pt>
                <c:pt idx="514">
                  <c:v>128.01888</c:v>
                </c:pt>
                <c:pt idx="515">
                  <c:v>133.009344</c:v>
                </c:pt>
                <c:pt idx="516">
                  <c:v>218.26281599999999</c:v>
                </c:pt>
                <c:pt idx="517">
                  <c:v>360.70272</c:v>
                </c:pt>
                <c:pt idx="518">
                  <c:v>266.55436800000001</c:v>
                </c:pt>
                <c:pt idx="519">
                  <c:v>141.75648000000001</c:v>
                </c:pt>
                <c:pt idx="520">
                  <c:v>112.251744</c:v>
                </c:pt>
                <c:pt idx="521">
                  <c:v>83.229119999999995</c:v>
                </c:pt>
                <c:pt idx="522">
                  <c:v>76.816512000000003</c:v>
                </c:pt>
                <c:pt idx="523">
                  <c:v>86.137343999999999</c:v>
                </c:pt>
                <c:pt idx="524">
                  <c:v>106.22016000000001</c:v>
                </c:pt>
                <c:pt idx="525">
                  <c:v>112.117824</c:v>
                </c:pt>
                <c:pt idx="526">
                  <c:v>221.66784000000001</c:v>
                </c:pt>
                <c:pt idx="527">
                  <c:v>563.29430400000001</c:v>
                </c:pt>
                <c:pt idx="528">
                  <c:v>788.41382399999998</c:v>
                </c:pt>
                <c:pt idx="529">
                  <c:v>1192.4962559999999</c:v>
                </c:pt>
                <c:pt idx="530">
                  <c:v>1497.35952</c:v>
                </c:pt>
                <c:pt idx="531">
                  <c:v>936.33407999999997</c:v>
                </c:pt>
                <c:pt idx="532">
                  <c:v>298.61481600000002</c:v>
                </c:pt>
                <c:pt idx="533">
                  <c:v>118.76544</c:v>
                </c:pt>
                <c:pt idx="534">
                  <c:v>96.261696000000001</c:v>
                </c:pt>
                <c:pt idx="535">
                  <c:v>97.922303999999983</c:v>
                </c:pt>
                <c:pt idx="536">
                  <c:v>99.066239999999993</c:v>
                </c:pt>
                <c:pt idx="537">
                  <c:v>166.86431999999999</c:v>
                </c:pt>
                <c:pt idx="538">
                  <c:v>170.52768</c:v>
                </c:pt>
                <c:pt idx="539">
                  <c:v>144.60681600000001</c:v>
                </c:pt>
                <c:pt idx="540">
                  <c:v>239.073984</c:v>
                </c:pt>
                <c:pt idx="541">
                  <c:v>968.88959999999997</c:v>
                </c:pt>
                <c:pt idx="542">
                  <c:v>768.96863999999982</c:v>
                </c:pt>
                <c:pt idx="543">
                  <c:v>388.59264000000002</c:v>
                </c:pt>
                <c:pt idx="544">
                  <c:v>201.924576</c:v>
                </c:pt>
                <c:pt idx="545">
                  <c:v>102.02112</c:v>
                </c:pt>
                <c:pt idx="546">
                  <c:v>80.860895999999983</c:v>
                </c:pt>
                <c:pt idx="547">
                  <c:v>83.057184000000007</c:v>
                </c:pt>
                <c:pt idx="548">
                  <c:v>105.33888</c:v>
                </c:pt>
                <c:pt idx="549">
                  <c:v>108.07344000000001</c:v>
                </c:pt>
                <c:pt idx="550">
                  <c:v>138.20544000000001</c:v>
                </c:pt>
                <c:pt idx="551">
                  <c:v>306.32860799999992</c:v>
                </c:pt>
                <c:pt idx="552">
                  <c:v>218.76436630000001</c:v>
                </c:pt>
                <c:pt idx="553">
                  <c:v>809.64334910000002</c:v>
                </c:pt>
                <c:pt idx="554">
                  <c:v>1279.375616</c:v>
                </c:pt>
                <c:pt idx="555">
                  <c:v>700.64956799999982</c:v>
                </c:pt>
                <c:pt idx="556">
                  <c:v>312.53126400000002</c:v>
                </c:pt>
                <c:pt idx="557">
                  <c:v>106.703136</c:v>
                </c:pt>
                <c:pt idx="558">
                  <c:v>81.415673159999983</c:v>
                </c:pt>
                <c:pt idx="559">
                  <c:v>76.617605859999998</c:v>
                </c:pt>
                <c:pt idx="560">
                  <c:v>74.818431499999974</c:v>
                </c:pt>
                <c:pt idx="561">
                  <c:v>87.717600000000004</c:v>
                </c:pt>
                <c:pt idx="562">
                  <c:v>119.33568</c:v>
                </c:pt>
                <c:pt idx="563">
                  <c:v>218.396736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D4-9C4E-85A7-67FFF1FDD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7434888"/>
        <c:axId val="-2107443256"/>
      </c:scatterChart>
      <c:valAx>
        <c:axId val="-2107434888"/>
        <c:scaling>
          <c:orientation val="minMax"/>
          <c:max val="38353"/>
          <c:min val="18264"/>
        </c:scaling>
        <c:delete val="0"/>
        <c:axPos val="b"/>
        <c:majorGridlines>
          <c:spPr>
            <a:ln>
              <a:noFill/>
            </a:ln>
          </c:spPr>
        </c:majorGridlines>
        <c:numFmt formatCode="m/d/yyyy" sourceLinked="1"/>
        <c:majorTickMark val="none"/>
        <c:minorTickMark val="none"/>
        <c:tickLblPos val="nextTo"/>
        <c:txPr>
          <a:bodyPr rot="-1500000"/>
          <a:lstStyle/>
          <a:p>
            <a:pPr>
              <a:defRPr sz="1200"/>
            </a:pPr>
            <a:endParaRPr lang="en-US"/>
          </a:p>
        </c:txPr>
        <c:crossAx val="-2107443256"/>
        <c:crosses val="autoZero"/>
        <c:crossBetween val="midCat"/>
        <c:majorUnit val="1826"/>
      </c:valAx>
      <c:valAx>
        <c:axId val="-2107443256"/>
        <c:scaling>
          <c:orientation val="minMax"/>
        </c:scaling>
        <c:delete val="0"/>
        <c:axPos val="l"/>
        <c:majorGridlines/>
        <c:numFmt formatCode="#,##0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074348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v>Min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strRef>
              <c:f>'Toktogul Seasonal Analysis'!$B$1:$M$1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'Balsa Monthly Analysis'!$B$50:$M$50</c:f>
              <c:numCache>
                <c:formatCode>General</c:formatCode>
                <c:ptCount val="12"/>
                <c:pt idx="0">
                  <c:v>190.03247999999999</c:v>
                </c:pt>
                <c:pt idx="1">
                  <c:v>162.860544</c:v>
                </c:pt>
                <c:pt idx="2">
                  <c:v>149.07974400000001</c:v>
                </c:pt>
                <c:pt idx="3">
                  <c:v>141.75648000000001</c:v>
                </c:pt>
                <c:pt idx="4">
                  <c:v>106.305696</c:v>
                </c:pt>
                <c:pt idx="5">
                  <c:v>75.479039999999998</c:v>
                </c:pt>
                <c:pt idx="6">
                  <c:v>58.978368000000003</c:v>
                </c:pt>
                <c:pt idx="7">
                  <c:v>59.219423999999997</c:v>
                </c:pt>
                <c:pt idx="8">
                  <c:v>62.28576000000001</c:v>
                </c:pt>
                <c:pt idx="9">
                  <c:v>87.717600000000004</c:v>
                </c:pt>
                <c:pt idx="10">
                  <c:v>108.57888</c:v>
                </c:pt>
                <c:pt idx="11">
                  <c:v>133.009344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77-2842-BEEE-495662D0BA0D}"/>
            </c:ext>
          </c:extLst>
        </c:ser>
        <c:ser>
          <c:idx val="2"/>
          <c:order val="1"/>
          <c:tx>
            <c:v>P(.05)</c:v>
          </c:tx>
          <c:spPr>
            <a:ln>
              <a:solidFill>
                <a:srgbClr val="FFFF00"/>
              </a:solidFill>
            </a:ln>
          </c:spPr>
          <c:marker>
            <c:symbol val="none"/>
          </c:marker>
          <c:cat>
            <c:strRef>
              <c:f>'Toktogul Seasonal Analysis'!$B$1:$M$1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'Balsa Monthly Analysis'!$B$51:$M$51</c:f>
              <c:numCache>
                <c:formatCode>General</c:formatCode>
                <c:ptCount val="12"/>
                <c:pt idx="0">
                  <c:v>203.49144000000001</c:v>
                </c:pt>
                <c:pt idx="1">
                  <c:v>225.796032</c:v>
                </c:pt>
                <c:pt idx="2">
                  <c:v>253.07398079999999</c:v>
                </c:pt>
                <c:pt idx="3">
                  <c:v>178.86096000000001</c:v>
                </c:pt>
                <c:pt idx="4">
                  <c:v>113.7221856</c:v>
                </c:pt>
                <c:pt idx="5">
                  <c:v>78.934176000000022</c:v>
                </c:pt>
                <c:pt idx="6">
                  <c:v>63.641462400000002</c:v>
                </c:pt>
                <c:pt idx="7">
                  <c:v>62.770982400000001</c:v>
                </c:pt>
                <c:pt idx="8">
                  <c:v>67.249440000000007</c:v>
                </c:pt>
                <c:pt idx="9">
                  <c:v>99.952531199999953</c:v>
                </c:pt>
                <c:pt idx="10">
                  <c:v>113.729184</c:v>
                </c:pt>
                <c:pt idx="11">
                  <c:v>144.56931839999999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77-2842-BEEE-495662D0BA0D}"/>
            </c:ext>
          </c:extLst>
        </c:ser>
        <c:ser>
          <c:idx val="5"/>
          <c:order val="2"/>
          <c:tx>
            <c:v>P(.34)</c:v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val>
            <c:numRef>
              <c:f>'Balsa Monthly Analysis'!$B$52:$M$52</c:f>
              <c:numCache>
                <c:formatCode>General</c:formatCode>
                <c:ptCount val="12"/>
                <c:pt idx="0">
                  <c:v>255.48614784</c:v>
                </c:pt>
                <c:pt idx="1">
                  <c:v>305.64463103999998</c:v>
                </c:pt>
                <c:pt idx="2">
                  <c:v>468.59143679999983</c:v>
                </c:pt>
                <c:pt idx="3">
                  <c:v>278.90853119999991</c:v>
                </c:pt>
                <c:pt idx="4">
                  <c:v>155.24434944000001</c:v>
                </c:pt>
                <c:pt idx="5">
                  <c:v>92.862028799999948</c:v>
                </c:pt>
                <c:pt idx="6">
                  <c:v>77.159347199999942</c:v>
                </c:pt>
                <c:pt idx="7">
                  <c:v>74.562370559999934</c:v>
                </c:pt>
                <c:pt idx="8">
                  <c:v>84.612211200000004</c:v>
                </c:pt>
                <c:pt idx="9">
                  <c:v>124.24883328</c:v>
                </c:pt>
                <c:pt idx="10">
                  <c:v>162.96629759999999</c:v>
                </c:pt>
                <c:pt idx="11">
                  <c:v>201.60959616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E77-2842-BEEE-495662D0BA0D}"/>
            </c:ext>
          </c:extLst>
        </c:ser>
        <c:ser>
          <c:idx val="3"/>
          <c:order val="3"/>
          <c:tx>
            <c:v>P(.5)</c:v>
          </c:tx>
          <c:spPr>
            <a:ln>
              <a:solidFill>
                <a:srgbClr val="FF9900"/>
              </a:solidFill>
            </a:ln>
          </c:spPr>
          <c:marker>
            <c:symbol val="none"/>
          </c:marker>
          <c:cat>
            <c:strRef>
              <c:f>'Toktogul Seasonal Analysis'!$B$1:$M$1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'Balsa Monthly Analysis'!$B$53:$M$53</c:f>
              <c:numCache>
                <c:formatCode>General</c:formatCode>
                <c:ptCount val="12"/>
                <c:pt idx="0">
                  <c:v>307.774944</c:v>
                </c:pt>
                <c:pt idx="1">
                  <c:v>360.70272</c:v>
                </c:pt>
                <c:pt idx="2">
                  <c:v>538.01020799999981</c:v>
                </c:pt>
                <c:pt idx="3">
                  <c:v>358.36991999999992</c:v>
                </c:pt>
                <c:pt idx="4">
                  <c:v>168.60527999999999</c:v>
                </c:pt>
                <c:pt idx="5">
                  <c:v>99.014399999999995</c:v>
                </c:pt>
                <c:pt idx="6">
                  <c:v>79.334208000000004</c:v>
                </c:pt>
                <c:pt idx="7">
                  <c:v>83.057184000000007</c:v>
                </c:pt>
                <c:pt idx="8">
                  <c:v>94.037760000000006</c:v>
                </c:pt>
                <c:pt idx="9">
                  <c:v>132.58080000000001</c:v>
                </c:pt>
                <c:pt idx="10">
                  <c:v>174.10463999999999</c:v>
                </c:pt>
                <c:pt idx="11">
                  <c:v>239.556096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E77-2842-BEEE-495662D0BA0D}"/>
            </c:ext>
          </c:extLst>
        </c:ser>
        <c:ser>
          <c:idx val="6"/>
          <c:order val="4"/>
          <c:tx>
            <c:v>P(.68)</c:v>
          </c:tx>
          <c:spPr>
            <a:ln>
              <a:solidFill>
                <a:srgbClr val="FF6600"/>
              </a:solidFill>
            </a:ln>
          </c:spPr>
          <c:marker>
            <c:symbol val="none"/>
          </c:marker>
          <c:val>
            <c:numRef>
              <c:f>'Balsa Monthly Analysis'!$B$54:$M$54</c:f>
              <c:numCache>
                <c:formatCode>General</c:formatCode>
                <c:ptCount val="12"/>
                <c:pt idx="0">
                  <c:v>360.44193023999992</c:v>
                </c:pt>
                <c:pt idx="1">
                  <c:v>428.62804992000002</c:v>
                </c:pt>
                <c:pt idx="2">
                  <c:v>648.41171328000007</c:v>
                </c:pt>
                <c:pt idx="3">
                  <c:v>430.85260799999998</c:v>
                </c:pt>
                <c:pt idx="4">
                  <c:v>188.44472447999999</c:v>
                </c:pt>
                <c:pt idx="5">
                  <c:v>107.2714752</c:v>
                </c:pt>
                <c:pt idx="6">
                  <c:v>88.434339840000007</c:v>
                </c:pt>
                <c:pt idx="7">
                  <c:v>88.241495039999975</c:v>
                </c:pt>
                <c:pt idx="8">
                  <c:v>99.095270399999976</c:v>
                </c:pt>
                <c:pt idx="9">
                  <c:v>155.42648063999999</c:v>
                </c:pt>
                <c:pt idx="10">
                  <c:v>199.65864959999999</c:v>
                </c:pt>
                <c:pt idx="11">
                  <c:v>272.21543423999992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E77-2842-BEEE-495662D0BA0D}"/>
            </c:ext>
          </c:extLst>
        </c:ser>
        <c:ser>
          <c:idx val="4"/>
          <c:order val="5"/>
          <c:tx>
            <c:v>P(.95)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strRef>
              <c:f>'Toktogul Seasonal Analysis'!$B$1:$M$1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'Balsa Monthly Analysis'!$B$55:$M$55</c:f>
              <c:numCache>
                <c:formatCode>General</c:formatCode>
                <c:ptCount val="12"/>
                <c:pt idx="0">
                  <c:v>555.80281919999948</c:v>
                </c:pt>
                <c:pt idx="1">
                  <c:v>942.48645119999935</c:v>
                </c:pt>
                <c:pt idx="2">
                  <c:v>926.82550079999919</c:v>
                </c:pt>
                <c:pt idx="3">
                  <c:v>584.38195199999961</c:v>
                </c:pt>
                <c:pt idx="4">
                  <c:v>290.45908799999989</c:v>
                </c:pt>
                <c:pt idx="5">
                  <c:v>130.07951999999989</c:v>
                </c:pt>
                <c:pt idx="6">
                  <c:v>101.85419520000001</c:v>
                </c:pt>
                <c:pt idx="7">
                  <c:v>111.36787200000001</c:v>
                </c:pt>
                <c:pt idx="8">
                  <c:v>118.179648</c:v>
                </c:pt>
                <c:pt idx="9">
                  <c:v>187.93797119999999</c:v>
                </c:pt>
                <c:pt idx="10">
                  <c:v>249.00048000000001</c:v>
                </c:pt>
                <c:pt idx="11">
                  <c:v>398.59948800000001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E77-2842-BEEE-495662D0BA0D}"/>
            </c:ext>
          </c:extLst>
        </c:ser>
        <c:ser>
          <c:idx val="0"/>
          <c:order val="6"/>
          <c:tx>
            <c:v>Max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strRef>
              <c:f>'Toktogul Seasonal Analysis'!$B$1:$M$1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'Balsa Monthly Analysis'!$B$56:$M$56</c:f>
              <c:numCache>
                <c:formatCode>General</c:formatCode>
                <c:ptCount val="12"/>
                <c:pt idx="0">
                  <c:v>788.41382399999998</c:v>
                </c:pt>
                <c:pt idx="1">
                  <c:v>1192.4962559999999</c:v>
                </c:pt>
                <c:pt idx="2">
                  <c:v>1497.35952</c:v>
                </c:pt>
                <c:pt idx="3">
                  <c:v>936.33408000000009</c:v>
                </c:pt>
                <c:pt idx="4">
                  <c:v>330.62169599999999</c:v>
                </c:pt>
                <c:pt idx="5">
                  <c:v>149.40288000000001</c:v>
                </c:pt>
                <c:pt idx="6">
                  <c:v>114.340896</c:v>
                </c:pt>
                <c:pt idx="7">
                  <c:v>115.1712</c:v>
                </c:pt>
                <c:pt idx="8">
                  <c:v>177.11135999999999</c:v>
                </c:pt>
                <c:pt idx="9">
                  <c:v>223.057152</c:v>
                </c:pt>
                <c:pt idx="10">
                  <c:v>327.4991999999998</c:v>
                </c:pt>
                <c:pt idx="11">
                  <c:v>563.29430400000001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E77-2842-BEEE-495662D0BA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9395720"/>
        <c:axId val="-2099464264"/>
      </c:lineChart>
      <c:catAx>
        <c:axId val="-2099395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Month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099464264"/>
        <c:crosses val="autoZero"/>
        <c:auto val="1"/>
        <c:lblAlgn val="ctr"/>
        <c:lblOffset val="100"/>
        <c:noMultiLvlLbl val="0"/>
      </c:catAx>
      <c:valAx>
        <c:axId val="-209946426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Average Streamflow</a:t>
                </a:r>
                <a:r>
                  <a:rPr lang="en-US" sz="1800" baseline="0"/>
                  <a:t> (cfs)</a:t>
                </a:r>
                <a:endParaRPr lang="en-US" sz="18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09939572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Monthly Flow</c:v>
          </c:tx>
          <c:spPr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numRef>
              <c:f>'Toktogul Monthly Analysis'!$D$113:$D$1300</c:f>
              <c:numCache>
                <c:formatCode>m/d/yyyy</c:formatCode>
                <c:ptCount val="1188"/>
                <c:pt idx="0">
                  <c:v>4019</c:v>
                </c:pt>
                <c:pt idx="1">
                  <c:v>4050</c:v>
                </c:pt>
                <c:pt idx="2">
                  <c:v>4078</c:v>
                </c:pt>
                <c:pt idx="3">
                  <c:v>4109</c:v>
                </c:pt>
                <c:pt idx="4">
                  <c:v>4139</c:v>
                </c:pt>
                <c:pt idx="5">
                  <c:v>4170</c:v>
                </c:pt>
                <c:pt idx="6">
                  <c:v>4200</c:v>
                </c:pt>
                <c:pt idx="7">
                  <c:v>4231</c:v>
                </c:pt>
                <c:pt idx="8">
                  <c:v>4262</c:v>
                </c:pt>
                <c:pt idx="9">
                  <c:v>4292</c:v>
                </c:pt>
                <c:pt idx="10">
                  <c:v>4323</c:v>
                </c:pt>
                <c:pt idx="11">
                  <c:v>4353</c:v>
                </c:pt>
                <c:pt idx="12">
                  <c:v>4384</c:v>
                </c:pt>
                <c:pt idx="13">
                  <c:v>4415</c:v>
                </c:pt>
                <c:pt idx="14">
                  <c:v>4444</c:v>
                </c:pt>
                <c:pt idx="15">
                  <c:v>4475</c:v>
                </c:pt>
                <c:pt idx="16">
                  <c:v>4505</c:v>
                </c:pt>
                <c:pt idx="17">
                  <c:v>4536</c:v>
                </c:pt>
                <c:pt idx="18">
                  <c:v>4566</c:v>
                </c:pt>
                <c:pt idx="19">
                  <c:v>4597</c:v>
                </c:pt>
                <c:pt idx="20">
                  <c:v>4628</c:v>
                </c:pt>
                <c:pt idx="21">
                  <c:v>4658</c:v>
                </c:pt>
                <c:pt idx="22">
                  <c:v>4689</c:v>
                </c:pt>
                <c:pt idx="23">
                  <c:v>4719</c:v>
                </c:pt>
                <c:pt idx="24">
                  <c:v>4750</c:v>
                </c:pt>
                <c:pt idx="25">
                  <c:v>4781</c:v>
                </c:pt>
                <c:pt idx="26">
                  <c:v>4809</c:v>
                </c:pt>
                <c:pt idx="27">
                  <c:v>4840</c:v>
                </c:pt>
                <c:pt idx="28">
                  <c:v>4870</c:v>
                </c:pt>
                <c:pt idx="29">
                  <c:v>4901</c:v>
                </c:pt>
                <c:pt idx="30">
                  <c:v>4931</c:v>
                </c:pt>
                <c:pt idx="31">
                  <c:v>4962</c:v>
                </c:pt>
                <c:pt idx="32">
                  <c:v>4993</c:v>
                </c:pt>
                <c:pt idx="33">
                  <c:v>5023</c:v>
                </c:pt>
                <c:pt idx="34">
                  <c:v>5054</c:v>
                </c:pt>
                <c:pt idx="35">
                  <c:v>5084</c:v>
                </c:pt>
                <c:pt idx="36">
                  <c:v>5115</c:v>
                </c:pt>
                <c:pt idx="37">
                  <c:v>5146</c:v>
                </c:pt>
                <c:pt idx="38">
                  <c:v>5174</c:v>
                </c:pt>
                <c:pt idx="39">
                  <c:v>5205</c:v>
                </c:pt>
                <c:pt idx="40">
                  <c:v>5235</c:v>
                </c:pt>
                <c:pt idx="41">
                  <c:v>5266</c:v>
                </c:pt>
                <c:pt idx="42">
                  <c:v>5296</c:v>
                </c:pt>
                <c:pt idx="43">
                  <c:v>5327</c:v>
                </c:pt>
                <c:pt idx="44">
                  <c:v>5358</c:v>
                </c:pt>
                <c:pt idx="45">
                  <c:v>5388</c:v>
                </c:pt>
                <c:pt idx="46">
                  <c:v>5419</c:v>
                </c:pt>
                <c:pt idx="47">
                  <c:v>5449</c:v>
                </c:pt>
                <c:pt idx="48">
                  <c:v>5480</c:v>
                </c:pt>
                <c:pt idx="49">
                  <c:v>5511</c:v>
                </c:pt>
                <c:pt idx="50">
                  <c:v>5539</c:v>
                </c:pt>
                <c:pt idx="51">
                  <c:v>5570</c:v>
                </c:pt>
                <c:pt idx="52">
                  <c:v>5600</c:v>
                </c:pt>
                <c:pt idx="53">
                  <c:v>5631</c:v>
                </c:pt>
                <c:pt idx="54">
                  <c:v>5661</c:v>
                </c:pt>
                <c:pt idx="55">
                  <c:v>5692</c:v>
                </c:pt>
                <c:pt idx="56">
                  <c:v>5723</c:v>
                </c:pt>
                <c:pt idx="57">
                  <c:v>5753</c:v>
                </c:pt>
                <c:pt idx="58">
                  <c:v>5784</c:v>
                </c:pt>
                <c:pt idx="59">
                  <c:v>5814</c:v>
                </c:pt>
                <c:pt idx="60">
                  <c:v>5845</c:v>
                </c:pt>
                <c:pt idx="61">
                  <c:v>5876</c:v>
                </c:pt>
                <c:pt idx="62">
                  <c:v>5905</c:v>
                </c:pt>
                <c:pt idx="63">
                  <c:v>5936</c:v>
                </c:pt>
                <c:pt idx="64">
                  <c:v>5966</c:v>
                </c:pt>
                <c:pt idx="65">
                  <c:v>5997</c:v>
                </c:pt>
                <c:pt idx="66">
                  <c:v>6027</c:v>
                </c:pt>
                <c:pt idx="67">
                  <c:v>6058</c:v>
                </c:pt>
                <c:pt idx="68">
                  <c:v>6089</c:v>
                </c:pt>
                <c:pt idx="69">
                  <c:v>6119</c:v>
                </c:pt>
                <c:pt idx="70">
                  <c:v>6150</c:v>
                </c:pt>
                <c:pt idx="71">
                  <c:v>6180</c:v>
                </c:pt>
                <c:pt idx="72">
                  <c:v>6211</c:v>
                </c:pt>
                <c:pt idx="73">
                  <c:v>6242</c:v>
                </c:pt>
                <c:pt idx="74">
                  <c:v>6270</c:v>
                </c:pt>
                <c:pt idx="75">
                  <c:v>6301</c:v>
                </c:pt>
                <c:pt idx="76">
                  <c:v>6331</c:v>
                </c:pt>
                <c:pt idx="77">
                  <c:v>6362</c:v>
                </c:pt>
                <c:pt idx="78">
                  <c:v>6392</c:v>
                </c:pt>
                <c:pt idx="79">
                  <c:v>6423</c:v>
                </c:pt>
                <c:pt idx="80">
                  <c:v>6454</c:v>
                </c:pt>
                <c:pt idx="81">
                  <c:v>6484</c:v>
                </c:pt>
                <c:pt idx="82">
                  <c:v>6515</c:v>
                </c:pt>
                <c:pt idx="83">
                  <c:v>6545</c:v>
                </c:pt>
                <c:pt idx="84">
                  <c:v>6576</c:v>
                </c:pt>
                <c:pt idx="85">
                  <c:v>6607</c:v>
                </c:pt>
                <c:pt idx="86">
                  <c:v>6635</c:v>
                </c:pt>
                <c:pt idx="87">
                  <c:v>6666</c:v>
                </c:pt>
                <c:pt idx="88">
                  <c:v>6696</c:v>
                </c:pt>
                <c:pt idx="89">
                  <c:v>6727</c:v>
                </c:pt>
                <c:pt idx="90">
                  <c:v>6757</c:v>
                </c:pt>
                <c:pt idx="91">
                  <c:v>6788</c:v>
                </c:pt>
                <c:pt idx="92">
                  <c:v>6819</c:v>
                </c:pt>
                <c:pt idx="93">
                  <c:v>6849</c:v>
                </c:pt>
                <c:pt idx="94">
                  <c:v>6880</c:v>
                </c:pt>
                <c:pt idx="95">
                  <c:v>6910</c:v>
                </c:pt>
                <c:pt idx="96">
                  <c:v>6941</c:v>
                </c:pt>
                <c:pt idx="97">
                  <c:v>6972</c:v>
                </c:pt>
                <c:pt idx="98">
                  <c:v>7000</c:v>
                </c:pt>
                <c:pt idx="99">
                  <c:v>7031</c:v>
                </c:pt>
                <c:pt idx="100">
                  <c:v>7061</c:v>
                </c:pt>
                <c:pt idx="101">
                  <c:v>7092</c:v>
                </c:pt>
                <c:pt idx="102">
                  <c:v>7122</c:v>
                </c:pt>
                <c:pt idx="103">
                  <c:v>7153</c:v>
                </c:pt>
                <c:pt idx="104">
                  <c:v>7184</c:v>
                </c:pt>
                <c:pt idx="105">
                  <c:v>7214</c:v>
                </c:pt>
                <c:pt idx="106">
                  <c:v>7245</c:v>
                </c:pt>
                <c:pt idx="107">
                  <c:v>7275</c:v>
                </c:pt>
                <c:pt idx="108">
                  <c:v>7306</c:v>
                </c:pt>
                <c:pt idx="109">
                  <c:v>7337</c:v>
                </c:pt>
                <c:pt idx="110">
                  <c:v>7366</c:v>
                </c:pt>
                <c:pt idx="111">
                  <c:v>7397</c:v>
                </c:pt>
                <c:pt idx="112">
                  <c:v>7427</c:v>
                </c:pt>
                <c:pt idx="113">
                  <c:v>7458</c:v>
                </c:pt>
                <c:pt idx="114">
                  <c:v>7488</c:v>
                </c:pt>
                <c:pt idx="115">
                  <c:v>7519</c:v>
                </c:pt>
                <c:pt idx="116">
                  <c:v>7550</c:v>
                </c:pt>
                <c:pt idx="117">
                  <c:v>7580</c:v>
                </c:pt>
                <c:pt idx="118">
                  <c:v>7611</c:v>
                </c:pt>
                <c:pt idx="119">
                  <c:v>7641</c:v>
                </c:pt>
                <c:pt idx="120">
                  <c:v>7672</c:v>
                </c:pt>
                <c:pt idx="121">
                  <c:v>7703</c:v>
                </c:pt>
                <c:pt idx="122">
                  <c:v>7731</c:v>
                </c:pt>
                <c:pt idx="123">
                  <c:v>7762</c:v>
                </c:pt>
                <c:pt idx="124">
                  <c:v>7792</c:v>
                </c:pt>
                <c:pt idx="125">
                  <c:v>7823</c:v>
                </c:pt>
                <c:pt idx="126">
                  <c:v>7853</c:v>
                </c:pt>
                <c:pt idx="127">
                  <c:v>7884</c:v>
                </c:pt>
                <c:pt idx="128">
                  <c:v>7915</c:v>
                </c:pt>
                <c:pt idx="129">
                  <c:v>7945</c:v>
                </c:pt>
                <c:pt idx="130">
                  <c:v>7976</c:v>
                </c:pt>
                <c:pt idx="131">
                  <c:v>8006</c:v>
                </c:pt>
                <c:pt idx="132">
                  <c:v>8037</c:v>
                </c:pt>
                <c:pt idx="133">
                  <c:v>8068</c:v>
                </c:pt>
                <c:pt idx="134">
                  <c:v>8096</c:v>
                </c:pt>
                <c:pt idx="135">
                  <c:v>8127</c:v>
                </c:pt>
                <c:pt idx="136">
                  <c:v>8157</c:v>
                </c:pt>
                <c:pt idx="137">
                  <c:v>8188</c:v>
                </c:pt>
                <c:pt idx="138">
                  <c:v>8218</c:v>
                </c:pt>
                <c:pt idx="139">
                  <c:v>8249</c:v>
                </c:pt>
                <c:pt idx="140">
                  <c:v>8280</c:v>
                </c:pt>
                <c:pt idx="141">
                  <c:v>8310</c:v>
                </c:pt>
                <c:pt idx="142">
                  <c:v>8341</c:v>
                </c:pt>
                <c:pt idx="143">
                  <c:v>8371</c:v>
                </c:pt>
                <c:pt idx="144">
                  <c:v>8402</c:v>
                </c:pt>
                <c:pt idx="145">
                  <c:v>8433</c:v>
                </c:pt>
                <c:pt idx="146">
                  <c:v>8461</c:v>
                </c:pt>
                <c:pt idx="147">
                  <c:v>8492</c:v>
                </c:pt>
                <c:pt idx="148">
                  <c:v>8522</c:v>
                </c:pt>
                <c:pt idx="149">
                  <c:v>8553</c:v>
                </c:pt>
                <c:pt idx="150">
                  <c:v>8583</c:v>
                </c:pt>
                <c:pt idx="151">
                  <c:v>8614</c:v>
                </c:pt>
                <c:pt idx="152">
                  <c:v>8645</c:v>
                </c:pt>
                <c:pt idx="153">
                  <c:v>8675</c:v>
                </c:pt>
                <c:pt idx="154">
                  <c:v>8706</c:v>
                </c:pt>
                <c:pt idx="155">
                  <c:v>8736</c:v>
                </c:pt>
                <c:pt idx="156">
                  <c:v>8767</c:v>
                </c:pt>
                <c:pt idx="157">
                  <c:v>8798</c:v>
                </c:pt>
                <c:pt idx="158">
                  <c:v>8827</c:v>
                </c:pt>
                <c:pt idx="159">
                  <c:v>8858</c:v>
                </c:pt>
                <c:pt idx="160">
                  <c:v>8888</c:v>
                </c:pt>
                <c:pt idx="161">
                  <c:v>8919</c:v>
                </c:pt>
                <c:pt idx="162">
                  <c:v>8949</c:v>
                </c:pt>
                <c:pt idx="163">
                  <c:v>8980</c:v>
                </c:pt>
                <c:pt idx="164">
                  <c:v>9011</c:v>
                </c:pt>
                <c:pt idx="165">
                  <c:v>9041</c:v>
                </c:pt>
                <c:pt idx="166">
                  <c:v>9072</c:v>
                </c:pt>
                <c:pt idx="167">
                  <c:v>9102</c:v>
                </c:pt>
                <c:pt idx="168">
                  <c:v>9133</c:v>
                </c:pt>
                <c:pt idx="169">
                  <c:v>9164</c:v>
                </c:pt>
                <c:pt idx="170">
                  <c:v>9192</c:v>
                </c:pt>
                <c:pt idx="171">
                  <c:v>9223</c:v>
                </c:pt>
                <c:pt idx="172">
                  <c:v>9253</c:v>
                </c:pt>
                <c:pt idx="173">
                  <c:v>9284</c:v>
                </c:pt>
                <c:pt idx="174">
                  <c:v>9314</c:v>
                </c:pt>
                <c:pt idx="175">
                  <c:v>9345</c:v>
                </c:pt>
                <c:pt idx="176">
                  <c:v>9376</c:v>
                </c:pt>
                <c:pt idx="177">
                  <c:v>9406</c:v>
                </c:pt>
                <c:pt idx="178">
                  <c:v>9437</c:v>
                </c:pt>
                <c:pt idx="179">
                  <c:v>9467</c:v>
                </c:pt>
                <c:pt idx="180">
                  <c:v>9498</c:v>
                </c:pt>
                <c:pt idx="181">
                  <c:v>9529</c:v>
                </c:pt>
                <c:pt idx="182">
                  <c:v>9557</c:v>
                </c:pt>
                <c:pt idx="183">
                  <c:v>9588</c:v>
                </c:pt>
                <c:pt idx="184">
                  <c:v>9618</c:v>
                </c:pt>
                <c:pt idx="185">
                  <c:v>9649</c:v>
                </c:pt>
                <c:pt idx="186">
                  <c:v>9679</c:v>
                </c:pt>
                <c:pt idx="187">
                  <c:v>9710</c:v>
                </c:pt>
                <c:pt idx="188">
                  <c:v>9741</c:v>
                </c:pt>
                <c:pt idx="189">
                  <c:v>9771</c:v>
                </c:pt>
                <c:pt idx="190">
                  <c:v>9802</c:v>
                </c:pt>
                <c:pt idx="191">
                  <c:v>9832</c:v>
                </c:pt>
                <c:pt idx="192">
                  <c:v>9863</c:v>
                </c:pt>
                <c:pt idx="193">
                  <c:v>9894</c:v>
                </c:pt>
                <c:pt idx="194">
                  <c:v>9922</c:v>
                </c:pt>
                <c:pt idx="195">
                  <c:v>9953</c:v>
                </c:pt>
                <c:pt idx="196">
                  <c:v>9983</c:v>
                </c:pt>
                <c:pt idx="197">
                  <c:v>10014</c:v>
                </c:pt>
                <c:pt idx="198">
                  <c:v>10044</c:v>
                </c:pt>
                <c:pt idx="199">
                  <c:v>10075</c:v>
                </c:pt>
                <c:pt idx="200">
                  <c:v>10106</c:v>
                </c:pt>
                <c:pt idx="201">
                  <c:v>10136</c:v>
                </c:pt>
                <c:pt idx="202">
                  <c:v>10167</c:v>
                </c:pt>
                <c:pt idx="203">
                  <c:v>10197</c:v>
                </c:pt>
                <c:pt idx="204">
                  <c:v>10228</c:v>
                </c:pt>
                <c:pt idx="205">
                  <c:v>10259</c:v>
                </c:pt>
                <c:pt idx="206">
                  <c:v>10288</c:v>
                </c:pt>
                <c:pt idx="207">
                  <c:v>10319</c:v>
                </c:pt>
                <c:pt idx="208">
                  <c:v>10349</c:v>
                </c:pt>
                <c:pt idx="209">
                  <c:v>10380</c:v>
                </c:pt>
                <c:pt idx="210">
                  <c:v>10410</c:v>
                </c:pt>
                <c:pt idx="211">
                  <c:v>10441</c:v>
                </c:pt>
                <c:pt idx="212">
                  <c:v>10472</c:v>
                </c:pt>
                <c:pt idx="213">
                  <c:v>10502</c:v>
                </c:pt>
                <c:pt idx="214">
                  <c:v>10533</c:v>
                </c:pt>
                <c:pt idx="215">
                  <c:v>10563</c:v>
                </c:pt>
                <c:pt idx="216">
                  <c:v>10594</c:v>
                </c:pt>
                <c:pt idx="217">
                  <c:v>10625</c:v>
                </c:pt>
                <c:pt idx="218">
                  <c:v>10653</c:v>
                </c:pt>
                <c:pt idx="219">
                  <c:v>10684</c:v>
                </c:pt>
                <c:pt idx="220">
                  <c:v>10714</c:v>
                </c:pt>
                <c:pt idx="221">
                  <c:v>10745</c:v>
                </c:pt>
                <c:pt idx="222">
                  <c:v>10775</c:v>
                </c:pt>
                <c:pt idx="223">
                  <c:v>10806</c:v>
                </c:pt>
                <c:pt idx="224">
                  <c:v>10837</c:v>
                </c:pt>
                <c:pt idx="225">
                  <c:v>10867</c:v>
                </c:pt>
                <c:pt idx="226">
                  <c:v>10898</c:v>
                </c:pt>
                <c:pt idx="227">
                  <c:v>10928</c:v>
                </c:pt>
                <c:pt idx="228">
                  <c:v>10959</c:v>
                </c:pt>
                <c:pt idx="229">
                  <c:v>10990</c:v>
                </c:pt>
                <c:pt idx="230">
                  <c:v>11018</c:v>
                </c:pt>
                <c:pt idx="231">
                  <c:v>11049</c:v>
                </c:pt>
                <c:pt idx="232">
                  <c:v>11079</c:v>
                </c:pt>
                <c:pt idx="233">
                  <c:v>11110</c:v>
                </c:pt>
                <c:pt idx="234">
                  <c:v>11140</c:v>
                </c:pt>
                <c:pt idx="235">
                  <c:v>11171</c:v>
                </c:pt>
                <c:pt idx="236">
                  <c:v>11202</c:v>
                </c:pt>
                <c:pt idx="237">
                  <c:v>11232</c:v>
                </c:pt>
                <c:pt idx="238">
                  <c:v>11263</c:v>
                </c:pt>
                <c:pt idx="239">
                  <c:v>11293</c:v>
                </c:pt>
                <c:pt idx="240">
                  <c:v>11324</c:v>
                </c:pt>
                <c:pt idx="241">
                  <c:v>11355</c:v>
                </c:pt>
                <c:pt idx="242">
                  <c:v>11383</c:v>
                </c:pt>
                <c:pt idx="243">
                  <c:v>11414</c:v>
                </c:pt>
                <c:pt idx="244">
                  <c:v>11444</c:v>
                </c:pt>
                <c:pt idx="245">
                  <c:v>11475</c:v>
                </c:pt>
                <c:pt idx="246">
                  <c:v>11505</c:v>
                </c:pt>
                <c:pt idx="247">
                  <c:v>11536</c:v>
                </c:pt>
                <c:pt idx="248">
                  <c:v>11567</c:v>
                </c:pt>
                <c:pt idx="249">
                  <c:v>11597</c:v>
                </c:pt>
                <c:pt idx="250">
                  <c:v>11628</c:v>
                </c:pt>
                <c:pt idx="251">
                  <c:v>11658</c:v>
                </c:pt>
                <c:pt idx="252">
                  <c:v>11689</c:v>
                </c:pt>
                <c:pt idx="253">
                  <c:v>11720</c:v>
                </c:pt>
                <c:pt idx="254">
                  <c:v>11749</c:v>
                </c:pt>
                <c:pt idx="255">
                  <c:v>11780</c:v>
                </c:pt>
                <c:pt idx="256">
                  <c:v>11810</c:v>
                </c:pt>
                <c:pt idx="257">
                  <c:v>11841</c:v>
                </c:pt>
                <c:pt idx="258">
                  <c:v>11871</c:v>
                </c:pt>
                <c:pt idx="259">
                  <c:v>11902</c:v>
                </c:pt>
                <c:pt idx="260">
                  <c:v>11933</c:v>
                </c:pt>
                <c:pt idx="261">
                  <c:v>11963</c:v>
                </c:pt>
                <c:pt idx="262">
                  <c:v>11994</c:v>
                </c:pt>
                <c:pt idx="263">
                  <c:v>12024</c:v>
                </c:pt>
                <c:pt idx="264">
                  <c:v>12055</c:v>
                </c:pt>
                <c:pt idx="265">
                  <c:v>12086</c:v>
                </c:pt>
                <c:pt idx="266">
                  <c:v>12114</c:v>
                </c:pt>
                <c:pt idx="267">
                  <c:v>12145</c:v>
                </c:pt>
                <c:pt idx="268">
                  <c:v>12175</c:v>
                </c:pt>
                <c:pt idx="269">
                  <c:v>12206</c:v>
                </c:pt>
                <c:pt idx="270">
                  <c:v>12236</c:v>
                </c:pt>
                <c:pt idx="271">
                  <c:v>12267</c:v>
                </c:pt>
                <c:pt idx="272">
                  <c:v>12298</c:v>
                </c:pt>
                <c:pt idx="273">
                  <c:v>12328</c:v>
                </c:pt>
                <c:pt idx="274">
                  <c:v>12359</c:v>
                </c:pt>
                <c:pt idx="275">
                  <c:v>12389</c:v>
                </c:pt>
                <c:pt idx="276">
                  <c:v>12420</c:v>
                </c:pt>
                <c:pt idx="277">
                  <c:v>12451</c:v>
                </c:pt>
                <c:pt idx="278">
                  <c:v>12479</c:v>
                </c:pt>
                <c:pt idx="279">
                  <c:v>12510</c:v>
                </c:pt>
                <c:pt idx="280">
                  <c:v>12540</c:v>
                </c:pt>
                <c:pt idx="281">
                  <c:v>12571</c:v>
                </c:pt>
                <c:pt idx="282">
                  <c:v>12601</c:v>
                </c:pt>
                <c:pt idx="283">
                  <c:v>12632</c:v>
                </c:pt>
                <c:pt idx="284">
                  <c:v>12663</c:v>
                </c:pt>
                <c:pt idx="285">
                  <c:v>12693</c:v>
                </c:pt>
                <c:pt idx="286">
                  <c:v>12724</c:v>
                </c:pt>
                <c:pt idx="287">
                  <c:v>12754</c:v>
                </c:pt>
                <c:pt idx="288">
                  <c:v>12785</c:v>
                </c:pt>
                <c:pt idx="289">
                  <c:v>12816</c:v>
                </c:pt>
                <c:pt idx="290">
                  <c:v>12844</c:v>
                </c:pt>
                <c:pt idx="291">
                  <c:v>12875</c:v>
                </c:pt>
                <c:pt idx="292">
                  <c:v>12905</c:v>
                </c:pt>
                <c:pt idx="293">
                  <c:v>12936</c:v>
                </c:pt>
                <c:pt idx="294">
                  <c:v>12966</c:v>
                </c:pt>
                <c:pt idx="295">
                  <c:v>12997</c:v>
                </c:pt>
                <c:pt idx="296">
                  <c:v>13028</c:v>
                </c:pt>
                <c:pt idx="297">
                  <c:v>13058</c:v>
                </c:pt>
                <c:pt idx="298">
                  <c:v>13089</c:v>
                </c:pt>
                <c:pt idx="299">
                  <c:v>13119</c:v>
                </c:pt>
                <c:pt idx="300">
                  <c:v>13150</c:v>
                </c:pt>
                <c:pt idx="301">
                  <c:v>13181</c:v>
                </c:pt>
                <c:pt idx="302">
                  <c:v>13210</c:v>
                </c:pt>
                <c:pt idx="303">
                  <c:v>13241</c:v>
                </c:pt>
                <c:pt idx="304">
                  <c:v>13271</c:v>
                </c:pt>
                <c:pt idx="305">
                  <c:v>13302</c:v>
                </c:pt>
                <c:pt idx="306">
                  <c:v>13332</c:v>
                </c:pt>
                <c:pt idx="307">
                  <c:v>13363</c:v>
                </c:pt>
                <c:pt idx="308">
                  <c:v>13394</c:v>
                </c:pt>
                <c:pt idx="309">
                  <c:v>13424</c:v>
                </c:pt>
                <c:pt idx="310">
                  <c:v>13455</c:v>
                </c:pt>
                <c:pt idx="311">
                  <c:v>13485</c:v>
                </c:pt>
                <c:pt idx="312">
                  <c:v>13516</c:v>
                </c:pt>
                <c:pt idx="313">
                  <c:v>13547</c:v>
                </c:pt>
                <c:pt idx="314">
                  <c:v>13575</c:v>
                </c:pt>
                <c:pt idx="315">
                  <c:v>13606</c:v>
                </c:pt>
                <c:pt idx="316">
                  <c:v>13636</c:v>
                </c:pt>
                <c:pt idx="317">
                  <c:v>13667</c:v>
                </c:pt>
                <c:pt idx="318">
                  <c:v>13697</c:v>
                </c:pt>
                <c:pt idx="319">
                  <c:v>13728</c:v>
                </c:pt>
                <c:pt idx="320">
                  <c:v>13759</c:v>
                </c:pt>
                <c:pt idx="321">
                  <c:v>13789</c:v>
                </c:pt>
                <c:pt idx="322">
                  <c:v>13820</c:v>
                </c:pt>
                <c:pt idx="323">
                  <c:v>13850</c:v>
                </c:pt>
                <c:pt idx="324">
                  <c:v>13881</c:v>
                </c:pt>
                <c:pt idx="325">
                  <c:v>13912</c:v>
                </c:pt>
                <c:pt idx="326">
                  <c:v>13940</c:v>
                </c:pt>
                <c:pt idx="327">
                  <c:v>13971</c:v>
                </c:pt>
                <c:pt idx="328">
                  <c:v>14001</c:v>
                </c:pt>
                <c:pt idx="329">
                  <c:v>14032</c:v>
                </c:pt>
                <c:pt idx="330">
                  <c:v>14062</c:v>
                </c:pt>
                <c:pt idx="331">
                  <c:v>14093</c:v>
                </c:pt>
                <c:pt idx="332">
                  <c:v>14124</c:v>
                </c:pt>
                <c:pt idx="333">
                  <c:v>14154</c:v>
                </c:pt>
                <c:pt idx="334">
                  <c:v>14185</c:v>
                </c:pt>
                <c:pt idx="335">
                  <c:v>14215</c:v>
                </c:pt>
                <c:pt idx="336">
                  <c:v>14246</c:v>
                </c:pt>
                <c:pt idx="337">
                  <c:v>14277</c:v>
                </c:pt>
                <c:pt idx="338">
                  <c:v>14305</c:v>
                </c:pt>
                <c:pt idx="339">
                  <c:v>14336</c:v>
                </c:pt>
                <c:pt idx="340">
                  <c:v>14366</c:v>
                </c:pt>
                <c:pt idx="341">
                  <c:v>14397</c:v>
                </c:pt>
                <c:pt idx="342">
                  <c:v>14427</c:v>
                </c:pt>
                <c:pt idx="343">
                  <c:v>14458</c:v>
                </c:pt>
                <c:pt idx="344">
                  <c:v>14489</c:v>
                </c:pt>
                <c:pt idx="345">
                  <c:v>14519</c:v>
                </c:pt>
                <c:pt idx="346">
                  <c:v>14550</c:v>
                </c:pt>
                <c:pt idx="347">
                  <c:v>14580</c:v>
                </c:pt>
                <c:pt idx="348">
                  <c:v>14611</c:v>
                </c:pt>
                <c:pt idx="349">
                  <c:v>14642</c:v>
                </c:pt>
                <c:pt idx="350">
                  <c:v>14671</c:v>
                </c:pt>
                <c:pt idx="351">
                  <c:v>14702</c:v>
                </c:pt>
                <c:pt idx="352">
                  <c:v>14732</c:v>
                </c:pt>
                <c:pt idx="353">
                  <c:v>14763</c:v>
                </c:pt>
                <c:pt idx="354">
                  <c:v>14793</c:v>
                </c:pt>
                <c:pt idx="355">
                  <c:v>14824</c:v>
                </c:pt>
                <c:pt idx="356">
                  <c:v>14855</c:v>
                </c:pt>
                <c:pt idx="357">
                  <c:v>14885</c:v>
                </c:pt>
                <c:pt idx="358">
                  <c:v>14916</c:v>
                </c:pt>
                <c:pt idx="359">
                  <c:v>14946</c:v>
                </c:pt>
                <c:pt idx="360">
                  <c:v>14977</c:v>
                </c:pt>
                <c:pt idx="361">
                  <c:v>15008</c:v>
                </c:pt>
                <c:pt idx="362">
                  <c:v>15036</c:v>
                </c:pt>
                <c:pt idx="363">
                  <c:v>15067</c:v>
                </c:pt>
                <c:pt idx="364">
                  <c:v>15097</c:v>
                </c:pt>
                <c:pt idx="365">
                  <c:v>15128</c:v>
                </c:pt>
                <c:pt idx="366">
                  <c:v>15158</c:v>
                </c:pt>
                <c:pt idx="367">
                  <c:v>15189</c:v>
                </c:pt>
                <c:pt idx="368">
                  <c:v>15220</c:v>
                </c:pt>
                <c:pt idx="369">
                  <c:v>15250</c:v>
                </c:pt>
                <c:pt idx="370">
                  <c:v>15281</c:v>
                </c:pt>
                <c:pt idx="371">
                  <c:v>15311</c:v>
                </c:pt>
                <c:pt idx="372">
                  <c:v>15342</c:v>
                </c:pt>
                <c:pt idx="373">
                  <c:v>15373</c:v>
                </c:pt>
                <c:pt idx="374">
                  <c:v>15401</c:v>
                </c:pt>
                <c:pt idx="375">
                  <c:v>15432</c:v>
                </c:pt>
                <c:pt idx="376">
                  <c:v>15462</c:v>
                </c:pt>
                <c:pt idx="377">
                  <c:v>15493</c:v>
                </c:pt>
                <c:pt idx="378">
                  <c:v>15523</c:v>
                </c:pt>
                <c:pt idx="379">
                  <c:v>15554</c:v>
                </c:pt>
                <c:pt idx="380">
                  <c:v>15585</c:v>
                </c:pt>
                <c:pt idx="381">
                  <c:v>15615</c:v>
                </c:pt>
                <c:pt idx="382">
                  <c:v>15646</c:v>
                </c:pt>
                <c:pt idx="383">
                  <c:v>15676</c:v>
                </c:pt>
                <c:pt idx="384">
                  <c:v>15707</c:v>
                </c:pt>
                <c:pt idx="385">
                  <c:v>15738</c:v>
                </c:pt>
                <c:pt idx="386">
                  <c:v>15766</c:v>
                </c:pt>
                <c:pt idx="387">
                  <c:v>15797</c:v>
                </c:pt>
                <c:pt idx="388">
                  <c:v>15827</c:v>
                </c:pt>
                <c:pt idx="389">
                  <c:v>15858</c:v>
                </c:pt>
                <c:pt idx="390">
                  <c:v>15888</c:v>
                </c:pt>
                <c:pt idx="391">
                  <c:v>15919</c:v>
                </c:pt>
                <c:pt idx="392">
                  <c:v>15950</c:v>
                </c:pt>
                <c:pt idx="393">
                  <c:v>15980</c:v>
                </c:pt>
                <c:pt idx="394">
                  <c:v>16011</c:v>
                </c:pt>
                <c:pt idx="395">
                  <c:v>16041</c:v>
                </c:pt>
                <c:pt idx="396">
                  <c:v>16072</c:v>
                </c:pt>
                <c:pt idx="397">
                  <c:v>16103</c:v>
                </c:pt>
                <c:pt idx="398">
                  <c:v>16132</c:v>
                </c:pt>
                <c:pt idx="399">
                  <c:v>16163</c:v>
                </c:pt>
                <c:pt idx="400">
                  <c:v>16193</c:v>
                </c:pt>
                <c:pt idx="401">
                  <c:v>16224</c:v>
                </c:pt>
                <c:pt idx="402">
                  <c:v>16254</c:v>
                </c:pt>
                <c:pt idx="403">
                  <c:v>16285</c:v>
                </c:pt>
                <c:pt idx="404">
                  <c:v>16316</c:v>
                </c:pt>
                <c:pt idx="405">
                  <c:v>16346</c:v>
                </c:pt>
                <c:pt idx="406">
                  <c:v>16377</c:v>
                </c:pt>
                <c:pt idx="407">
                  <c:v>16407</c:v>
                </c:pt>
                <c:pt idx="408">
                  <c:v>16438</c:v>
                </c:pt>
                <c:pt idx="409">
                  <c:v>16469</c:v>
                </c:pt>
                <c:pt idx="410">
                  <c:v>16497</c:v>
                </c:pt>
                <c:pt idx="411">
                  <c:v>16528</c:v>
                </c:pt>
                <c:pt idx="412">
                  <c:v>16558</c:v>
                </c:pt>
                <c:pt idx="413">
                  <c:v>16589</c:v>
                </c:pt>
                <c:pt idx="414">
                  <c:v>16619</c:v>
                </c:pt>
                <c:pt idx="415">
                  <c:v>16650</c:v>
                </c:pt>
                <c:pt idx="416">
                  <c:v>16681</c:v>
                </c:pt>
                <c:pt idx="417">
                  <c:v>16711</c:v>
                </c:pt>
                <c:pt idx="418">
                  <c:v>16742</c:v>
                </c:pt>
                <c:pt idx="419">
                  <c:v>16772</c:v>
                </c:pt>
                <c:pt idx="420">
                  <c:v>16803</c:v>
                </c:pt>
                <c:pt idx="421">
                  <c:v>16834</c:v>
                </c:pt>
                <c:pt idx="422">
                  <c:v>16862</c:v>
                </c:pt>
                <c:pt idx="423">
                  <c:v>16893</c:v>
                </c:pt>
                <c:pt idx="424">
                  <c:v>16923</c:v>
                </c:pt>
                <c:pt idx="425">
                  <c:v>16954</c:v>
                </c:pt>
                <c:pt idx="426">
                  <c:v>16984</c:v>
                </c:pt>
                <c:pt idx="427">
                  <c:v>17015</c:v>
                </c:pt>
                <c:pt idx="428">
                  <c:v>17046</c:v>
                </c:pt>
                <c:pt idx="429">
                  <c:v>17076</c:v>
                </c:pt>
                <c:pt idx="430">
                  <c:v>17107</c:v>
                </c:pt>
                <c:pt idx="431">
                  <c:v>17137</c:v>
                </c:pt>
                <c:pt idx="432">
                  <c:v>17168</c:v>
                </c:pt>
                <c:pt idx="433">
                  <c:v>17199</c:v>
                </c:pt>
                <c:pt idx="434">
                  <c:v>17227</c:v>
                </c:pt>
                <c:pt idx="435">
                  <c:v>17258</c:v>
                </c:pt>
                <c:pt idx="436">
                  <c:v>17288</c:v>
                </c:pt>
                <c:pt idx="437">
                  <c:v>17319</c:v>
                </c:pt>
                <c:pt idx="438">
                  <c:v>17349</c:v>
                </c:pt>
                <c:pt idx="439">
                  <c:v>17380</c:v>
                </c:pt>
                <c:pt idx="440">
                  <c:v>17411</c:v>
                </c:pt>
                <c:pt idx="441">
                  <c:v>17441</c:v>
                </c:pt>
                <c:pt idx="442">
                  <c:v>17472</c:v>
                </c:pt>
                <c:pt idx="443">
                  <c:v>17502</c:v>
                </c:pt>
                <c:pt idx="444">
                  <c:v>17533</c:v>
                </c:pt>
                <c:pt idx="445">
                  <c:v>17564</c:v>
                </c:pt>
                <c:pt idx="446">
                  <c:v>17593</c:v>
                </c:pt>
                <c:pt idx="447">
                  <c:v>17624</c:v>
                </c:pt>
                <c:pt idx="448">
                  <c:v>17654</c:v>
                </c:pt>
                <c:pt idx="449">
                  <c:v>17685</c:v>
                </c:pt>
                <c:pt idx="450">
                  <c:v>17715</c:v>
                </c:pt>
                <c:pt idx="451">
                  <c:v>17746</c:v>
                </c:pt>
                <c:pt idx="452">
                  <c:v>17777</c:v>
                </c:pt>
                <c:pt idx="453">
                  <c:v>17807</c:v>
                </c:pt>
                <c:pt idx="454">
                  <c:v>17838</c:v>
                </c:pt>
                <c:pt idx="455">
                  <c:v>17868</c:v>
                </c:pt>
                <c:pt idx="456">
                  <c:v>17899</c:v>
                </c:pt>
                <c:pt idx="457">
                  <c:v>17930</c:v>
                </c:pt>
                <c:pt idx="458">
                  <c:v>17958</c:v>
                </c:pt>
                <c:pt idx="459">
                  <c:v>17989</c:v>
                </c:pt>
                <c:pt idx="460">
                  <c:v>18019</c:v>
                </c:pt>
                <c:pt idx="461">
                  <c:v>18050</c:v>
                </c:pt>
                <c:pt idx="462">
                  <c:v>18080</c:v>
                </c:pt>
                <c:pt idx="463">
                  <c:v>18111</c:v>
                </c:pt>
                <c:pt idx="464">
                  <c:v>18142</c:v>
                </c:pt>
                <c:pt idx="465">
                  <c:v>18172</c:v>
                </c:pt>
                <c:pt idx="466">
                  <c:v>18203</c:v>
                </c:pt>
                <c:pt idx="467">
                  <c:v>18233</c:v>
                </c:pt>
                <c:pt idx="468">
                  <c:v>18264</c:v>
                </c:pt>
                <c:pt idx="469">
                  <c:v>18295</c:v>
                </c:pt>
                <c:pt idx="470">
                  <c:v>18323</c:v>
                </c:pt>
                <c:pt idx="471">
                  <c:v>18354</c:v>
                </c:pt>
                <c:pt idx="472">
                  <c:v>18384</c:v>
                </c:pt>
                <c:pt idx="473">
                  <c:v>18415</c:v>
                </c:pt>
                <c:pt idx="474">
                  <c:v>18445</c:v>
                </c:pt>
                <c:pt idx="475">
                  <c:v>18476</c:v>
                </c:pt>
                <c:pt idx="476">
                  <c:v>18507</c:v>
                </c:pt>
                <c:pt idx="477">
                  <c:v>18537</c:v>
                </c:pt>
                <c:pt idx="478">
                  <c:v>18568</c:v>
                </c:pt>
                <c:pt idx="479">
                  <c:v>18598</c:v>
                </c:pt>
                <c:pt idx="480">
                  <c:v>18629</c:v>
                </c:pt>
                <c:pt idx="481">
                  <c:v>18660</c:v>
                </c:pt>
                <c:pt idx="482">
                  <c:v>18688</c:v>
                </c:pt>
                <c:pt idx="483">
                  <c:v>18719</c:v>
                </c:pt>
                <c:pt idx="484">
                  <c:v>18749</c:v>
                </c:pt>
                <c:pt idx="485">
                  <c:v>18780</c:v>
                </c:pt>
                <c:pt idx="486">
                  <c:v>18810</c:v>
                </c:pt>
                <c:pt idx="487">
                  <c:v>18841</c:v>
                </c:pt>
                <c:pt idx="488">
                  <c:v>18872</c:v>
                </c:pt>
                <c:pt idx="489">
                  <c:v>18902</c:v>
                </c:pt>
                <c:pt idx="490">
                  <c:v>18933</c:v>
                </c:pt>
                <c:pt idx="491">
                  <c:v>18963</c:v>
                </c:pt>
                <c:pt idx="492">
                  <c:v>18994</c:v>
                </c:pt>
                <c:pt idx="493">
                  <c:v>19025</c:v>
                </c:pt>
                <c:pt idx="494">
                  <c:v>19054</c:v>
                </c:pt>
                <c:pt idx="495">
                  <c:v>19085</c:v>
                </c:pt>
                <c:pt idx="496">
                  <c:v>19115</c:v>
                </c:pt>
                <c:pt idx="497">
                  <c:v>19146</c:v>
                </c:pt>
                <c:pt idx="498">
                  <c:v>19176</c:v>
                </c:pt>
                <c:pt idx="499">
                  <c:v>19207</c:v>
                </c:pt>
                <c:pt idx="500">
                  <c:v>19238</c:v>
                </c:pt>
                <c:pt idx="501">
                  <c:v>19268</c:v>
                </c:pt>
                <c:pt idx="502">
                  <c:v>19299</c:v>
                </c:pt>
                <c:pt idx="503">
                  <c:v>19329</c:v>
                </c:pt>
                <c:pt idx="504">
                  <c:v>19360</c:v>
                </c:pt>
                <c:pt idx="505">
                  <c:v>19391</c:v>
                </c:pt>
                <c:pt idx="506">
                  <c:v>19419</c:v>
                </c:pt>
                <c:pt idx="507">
                  <c:v>19450</c:v>
                </c:pt>
                <c:pt idx="508">
                  <c:v>19480</c:v>
                </c:pt>
                <c:pt idx="509">
                  <c:v>19511</c:v>
                </c:pt>
                <c:pt idx="510">
                  <c:v>19541</c:v>
                </c:pt>
                <c:pt idx="511">
                  <c:v>19572</c:v>
                </c:pt>
                <c:pt idx="512">
                  <c:v>19603</c:v>
                </c:pt>
                <c:pt idx="513">
                  <c:v>19633</c:v>
                </c:pt>
                <c:pt idx="514">
                  <c:v>19664</c:v>
                </c:pt>
                <c:pt idx="515">
                  <c:v>19694</c:v>
                </c:pt>
                <c:pt idx="516">
                  <c:v>19725</c:v>
                </c:pt>
                <c:pt idx="517">
                  <c:v>19756</c:v>
                </c:pt>
                <c:pt idx="518">
                  <c:v>19784</c:v>
                </c:pt>
                <c:pt idx="519">
                  <c:v>19815</c:v>
                </c:pt>
                <c:pt idx="520">
                  <c:v>19845</c:v>
                </c:pt>
                <c:pt idx="521">
                  <c:v>19876</c:v>
                </c:pt>
                <c:pt idx="522">
                  <c:v>19906</c:v>
                </c:pt>
                <c:pt idx="523">
                  <c:v>19937</c:v>
                </c:pt>
                <c:pt idx="524">
                  <c:v>19968</c:v>
                </c:pt>
                <c:pt idx="525">
                  <c:v>19998</c:v>
                </c:pt>
                <c:pt idx="526">
                  <c:v>20029</c:v>
                </c:pt>
                <c:pt idx="527">
                  <c:v>20059</c:v>
                </c:pt>
                <c:pt idx="528">
                  <c:v>20090</c:v>
                </c:pt>
                <c:pt idx="529">
                  <c:v>20121</c:v>
                </c:pt>
                <c:pt idx="530">
                  <c:v>20149</c:v>
                </c:pt>
                <c:pt idx="531">
                  <c:v>20180</c:v>
                </c:pt>
                <c:pt idx="532">
                  <c:v>20210</c:v>
                </c:pt>
                <c:pt idx="533">
                  <c:v>20241</c:v>
                </c:pt>
                <c:pt idx="534">
                  <c:v>20271</c:v>
                </c:pt>
                <c:pt idx="535">
                  <c:v>20302</c:v>
                </c:pt>
                <c:pt idx="536">
                  <c:v>20333</c:v>
                </c:pt>
                <c:pt idx="537">
                  <c:v>20363</c:v>
                </c:pt>
                <c:pt idx="538">
                  <c:v>20394</c:v>
                </c:pt>
                <c:pt idx="539">
                  <c:v>20424</c:v>
                </c:pt>
                <c:pt idx="540">
                  <c:v>20455</c:v>
                </c:pt>
                <c:pt idx="541">
                  <c:v>20486</c:v>
                </c:pt>
                <c:pt idx="542">
                  <c:v>20515</c:v>
                </c:pt>
                <c:pt idx="543">
                  <c:v>20546</c:v>
                </c:pt>
                <c:pt idx="544">
                  <c:v>20576</c:v>
                </c:pt>
                <c:pt idx="545">
                  <c:v>20607</c:v>
                </c:pt>
                <c:pt idx="546">
                  <c:v>20637</c:v>
                </c:pt>
                <c:pt idx="547">
                  <c:v>20668</c:v>
                </c:pt>
                <c:pt idx="548">
                  <c:v>20699</c:v>
                </c:pt>
                <c:pt idx="549">
                  <c:v>20729</c:v>
                </c:pt>
                <c:pt idx="550">
                  <c:v>20760</c:v>
                </c:pt>
                <c:pt idx="551">
                  <c:v>20790</c:v>
                </c:pt>
                <c:pt idx="552">
                  <c:v>20821</c:v>
                </c:pt>
                <c:pt idx="553">
                  <c:v>20852</c:v>
                </c:pt>
                <c:pt idx="554">
                  <c:v>20880</c:v>
                </c:pt>
                <c:pt idx="555">
                  <c:v>20911</c:v>
                </c:pt>
                <c:pt idx="556">
                  <c:v>20941</c:v>
                </c:pt>
                <c:pt idx="557">
                  <c:v>20972</c:v>
                </c:pt>
                <c:pt idx="558">
                  <c:v>21002</c:v>
                </c:pt>
                <c:pt idx="559">
                  <c:v>21033</c:v>
                </c:pt>
                <c:pt idx="560">
                  <c:v>21064</c:v>
                </c:pt>
                <c:pt idx="561">
                  <c:v>21094</c:v>
                </c:pt>
                <c:pt idx="562">
                  <c:v>21125</c:v>
                </c:pt>
                <c:pt idx="563">
                  <c:v>21155</c:v>
                </c:pt>
                <c:pt idx="564">
                  <c:v>21186</c:v>
                </c:pt>
                <c:pt idx="565">
                  <c:v>21217</c:v>
                </c:pt>
                <c:pt idx="566">
                  <c:v>21245</c:v>
                </c:pt>
                <c:pt idx="567">
                  <c:v>21276</c:v>
                </c:pt>
                <c:pt idx="568">
                  <c:v>21306</c:v>
                </c:pt>
                <c:pt idx="569">
                  <c:v>21337</c:v>
                </c:pt>
                <c:pt idx="570">
                  <c:v>21367</c:v>
                </c:pt>
                <c:pt idx="571">
                  <c:v>21398</c:v>
                </c:pt>
                <c:pt idx="572">
                  <c:v>21429</c:v>
                </c:pt>
                <c:pt idx="573">
                  <c:v>21459</c:v>
                </c:pt>
                <c:pt idx="574">
                  <c:v>21490</c:v>
                </c:pt>
                <c:pt idx="575">
                  <c:v>21520</c:v>
                </c:pt>
                <c:pt idx="576">
                  <c:v>21551</c:v>
                </c:pt>
                <c:pt idx="577">
                  <c:v>21582</c:v>
                </c:pt>
                <c:pt idx="578">
                  <c:v>21610</c:v>
                </c:pt>
                <c:pt idx="579">
                  <c:v>21641</c:v>
                </c:pt>
                <c:pt idx="580">
                  <c:v>21671</c:v>
                </c:pt>
                <c:pt idx="581">
                  <c:v>21702</c:v>
                </c:pt>
                <c:pt idx="582">
                  <c:v>21732</c:v>
                </c:pt>
                <c:pt idx="583">
                  <c:v>21763</c:v>
                </c:pt>
                <c:pt idx="584">
                  <c:v>21794</c:v>
                </c:pt>
                <c:pt idx="585">
                  <c:v>21824</c:v>
                </c:pt>
                <c:pt idx="586">
                  <c:v>21855</c:v>
                </c:pt>
                <c:pt idx="587">
                  <c:v>21885</c:v>
                </c:pt>
                <c:pt idx="588">
                  <c:v>21916</c:v>
                </c:pt>
                <c:pt idx="589">
                  <c:v>21947</c:v>
                </c:pt>
                <c:pt idx="590">
                  <c:v>21976</c:v>
                </c:pt>
                <c:pt idx="591">
                  <c:v>22007</c:v>
                </c:pt>
                <c:pt idx="592">
                  <c:v>22037</c:v>
                </c:pt>
                <c:pt idx="593">
                  <c:v>22068</c:v>
                </c:pt>
                <c:pt idx="594">
                  <c:v>22098</c:v>
                </c:pt>
                <c:pt idx="595">
                  <c:v>22129</c:v>
                </c:pt>
                <c:pt idx="596">
                  <c:v>22160</c:v>
                </c:pt>
                <c:pt idx="597">
                  <c:v>22190</c:v>
                </c:pt>
                <c:pt idx="598">
                  <c:v>22221</c:v>
                </c:pt>
                <c:pt idx="599">
                  <c:v>22251</c:v>
                </c:pt>
                <c:pt idx="600">
                  <c:v>22282</c:v>
                </c:pt>
                <c:pt idx="601">
                  <c:v>22313</c:v>
                </c:pt>
                <c:pt idx="602">
                  <c:v>22341</c:v>
                </c:pt>
                <c:pt idx="603">
                  <c:v>22372</c:v>
                </c:pt>
                <c:pt idx="604">
                  <c:v>22402</c:v>
                </c:pt>
                <c:pt idx="605">
                  <c:v>22433</c:v>
                </c:pt>
                <c:pt idx="606">
                  <c:v>22463</c:v>
                </c:pt>
                <c:pt idx="607">
                  <c:v>22494</c:v>
                </c:pt>
                <c:pt idx="608">
                  <c:v>22525</c:v>
                </c:pt>
                <c:pt idx="609">
                  <c:v>22555</c:v>
                </c:pt>
                <c:pt idx="610">
                  <c:v>22586</c:v>
                </c:pt>
                <c:pt idx="611">
                  <c:v>22616</c:v>
                </c:pt>
                <c:pt idx="612">
                  <c:v>22647</c:v>
                </c:pt>
                <c:pt idx="613">
                  <c:v>22678</c:v>
                </c:pt>
                <c:pt idx="614">
                  <c:v>22706</c:v>
                </c:pt>
                <c:pt idx="615">
                  <c:v>22737</c:v>
                </c:pt>
                <c:pt idx="616">
                  <c:v>22767</c:v>
                </c:pt>
                <c:pt idx="617">
                  <c:v>22798</c:v>
                </c:pt>
                <c:pt idx="618">
                  <c:v>22828</c:v>
                </c:pt>
                <c:pt idx="619">
                  <c:v>22859</c:v>
                </c:pt>
                <c:pt idx="620">
                  <c:v>22890</c:v>
                </c:pt>
                <c:pt idx="621">
                  <c:v>22920</c:v>
                </c:pt>
                <c:pt idx="622">
                  <c:v>22951</c:v>
                </c:pt>
                <c:pt idx="623">
                  <c:v>22981</c:v>
                </c:pt>
                <c:pt idx="624">
                  <c:v>23012</c:v>
                </c:pt>
                <c:pt idx="625">
                  <c:v>23043</c:v>
                </c:pt>
                <c:pt idx="626">
                  <c:v>23071</c:v>
                </c:pt>
                <c:pt idx="627">
                  <c:v>23102</c:v>
                </c:pt>
                <c:pt idx="628">
                  <c:v>23132</c:v>
                </c:pt>
                <c:pt idx="629">
                  <c:v>23163</c:v>
                </c:pt>
                <c:pt idx="630">
                  <c:v>23193</c:v>
                </c:pt>
                <c:pt idx="631">
                  <c:v>23224</c:v>
                </c:pt>
                <c:pt idx="632">
                  <c:v>23255</c:v>
                </c:pt>
                <c:pt idx="633">
                  <c:v>23285</c:v>
                </c:pt>
                <c:pt idx="634">
                  <c:v>23316</c:v>
                </c:pt>
                <c:pt idx="635">
                  <c:v>23346</c:v>
                </c:pt>
                <c:pt idx="636">
                  <c:v>23377</c:v>
                </c:pt>
                <c:pt idx="637">
                  <c:v>23408</c:v>
                </c:pt>
                <c:pt idx="638">
                  <c:v>23437</c:v>
                </c:pt>
                <c:pt idx="639">
                  <c:v>23468</c:v>
                </c:pt>
                <c:pt idx="640">
                  <c:v>23498</c:v>
                </c:pt>
                <c:pt idx="641">
                  <c:v>23529</c:v>
                </c:pt>
                <c:pt idx="642">
                  <c:v>23559</c:v>
                </c:pt>
                <c:pt idx="643">
                  <c:v>23590</c:v>
                </c:pt>
                <c:pt idx="644">
                  <c:v>23621</c:v>
                </c:pt>
                <c:pt idx="645">
                  <c:v>23651</c:v>
                </c:pt>
                <c:pt idx="646">
                  <c:v>23682</c:v>
                </c:pt>
                <c:pt idx="647">
                  <c:v>23712</c:v>
                </c:pt>
                <c:pt idx="648">
                  <c:v>23743</c:v>
                </c:pt>
                <c:pt idx="649">
                  <c:v>23774</c:v>
                </c:pt>
                <c:pt idx="650">
                  <c:v>23802</c:v>
                </c:pt>
                <c:pt idx="651">
                  <c:v>23833</c:v>
                </c:pt>
                <c:pt idx="652">
                  <c:v>23863</c:v>
                </c:pt>
                <c:pt idx="653">
                  <c:v>23894</c:v>
                </c:pt>
                <c:pt idx="654">
                  <c:v>23924</c:v>
                </c:pt>
                <c:pt idx="655">
                  <c:v>23955</c:v>
                </c:pt>
                <c:pt idx="656">
                  <c:v>23986</c:v>
                </c:pt>
                <c:pt idx="657">
                  <c:v>24016</c:v>
                </c:pt>
                <c:pt idx="658">
                  <c:v>24047</c:v>
                </c:pt>
                <c:pt idx="659">
                  <c:v>24077</c:v>
                </c:pt>
                <c:pt idx="660">
                  <c:v>24108</c:v>
                </c:pt>
                <c:pt idx="661">
                  <c:v>24139</c:v>
                </c:pt>
                <c:pt idx="662">
                  <c:v>24167</c:v>
                </c:pt>
                <c:pt idx="663">
                  <c:v>24198</c:v>
                </c:pt>
                <c:pt idx="664">
                  <c:v>24228</c:v>
                </c:pt>
                <c:pt idx="665">
                  <c:v>24259</c:v>
                </c:pt>
                <c:pt idx="666">
                  <c:v>24289</c:v>
                </c:pt>
                <c:pt idx="667">
                  <c:v>24320</c:v>
                </c:pt>
                <c:pt idx="668">
                  <c:v>24351</c:v>
                </c:pt>
                <c:pt idx="669">
                  <c:v>24381</c:v>
                </c:pt>
                <c:pt idx="670">
                  <c:v>24412</c:v>
                </c:pt>
                <c:pt idx="671">
                  <c:v>24442</c:v>
                </c:pt>
                <c:pt idx="672">
                  <c:v>24473</c:v>
                </c:pt>
                <c:pt idx="673">
                  <c:v>24504</c:v>
                </c:pt>
                <c:pt idx="674">
                  <c:v>24532</c:v>
                </c:pt>
                <c:pt idx="675">
                  <c:v>24563</c:v>
                </c:pt>
                <c:pt idx="676">
                  <c:v>24593</c:v>
                </c:pt>
                <c:pt idx="677">
                  <c:v>24624</c:v>
                </c:pt>
                <c:pt idx="678">
                  <c:v>24654</c:v>
                </c:pt>
                <c:pt idx="679">
                  <c:v>24685</c:v>
                </c:pt>
                <c:pt idx="680">
                  <c:v>24716</c:v>
                </c:pt>
                <c:pt idx="681">
                  <c:v>24746</c:v>
                </c:pt>
                <c:pt idx="682">
                  <c:v>24777</c:v>
                </c:pt>
                <c:pt idx="683">
                  <c:v>24807</c:v>
                </c:pt>
                <c:pt idx="684">
                  <c:v>24838</c:v>
                </c:pt>
                <c:pt idx="685">
                  <c:v>24869</c:v>
                </c:pt>
                <c:pt idx="686">
                  <c:v>24898</c:v>
                </c:pt>
                <c:pt idx="687">
                  <c:v>24929</c:v>
                </c:pt>
                <c:pt idx="688">
                  <c:v>24959</c:v>
                </c:pt>
                <c:pt idx="689">
                  <c:v>24990</c:v>
                </c:pt>
                <c:pt idx="690">
                  <c:v>25020</c:v>
                </c:pt>
                <c:pt idx="691">
                  <c:v>25051</c:v>
                </c:pt>
                <c:pt idx="692">
                  <c:v>25082</c:v>
                </c:pt>
                <c:pt idx="693">
                  <c:v>25112</c:v>
                </c:pt>
                <c:pt idx="694">
                  <c:v>25143</c:v>
                </c:pt>
                <c:pt idx="695">
                  <c:v>25173</c:v>
                </c:pt>
                <c:pt idx="696">
                  <c:v>25204</c:v>
                </c:pt>
                <c:pt idx="697">
                  <c:v>25235</c:v>
                </c:pt>
                <c:pt idx="698">
                  <c:v>25263</c:v>
                </c:pt>
                <c:pt idx="699">
                  <c:v>25294</c:v>
                </c:pt>
                <c:pt idx="700">
                  <c:v>25324</c:v>
                </c:pt>
                <c:pt idx="701">
                  <c:v>25355</c:v>
                </c:pt>
                <c:pt idx="702">
                  <c:v>25385</c:v>
                </c:pt>
                <c:pt idx="703">
                  <c:v>25416</c:v>
                </c:pt>
                <c:pt idx="704">
                  <c:v>25447</c:v>
                </c:pt>
                <c:pt idx="705">
                  <c:v>25477</c:v>
                </c:pt>
                <c:pt idx="706">
                  <c:v>25508</c:v>
                </c:pt>
                <c:pt idx="707">
                  <c:v>25538</c:v>
                </c:pt>
                <c:pt idx="708">
                  <c:v>25569</c:v>
                </c:pt>
                <c:pt idx="709">
                  <c:v>25600</c:v>
                </c:pt>
                <c:pt idx="710">
                  <c:v>25628</c:v>
                </c:pt>
                <c:pt idx="711">
                  <c:v>25659</c:v>
                </c:pt>
                <c:pt idx="712">
                  <c:v>25689</c:v>
                </c:pt>
                <c:pt idx="713">
                  <c:v>25720</c:v>
                </c:pt>
                <c:pt idx="714">
                  <c:v>25750</c:v>
                </c:pt>
                <c:pt idx="715">
                  <c:v>25781</c:v>
                </c:pt>
                <c:pt idx="716">
                  <c:v>25812</c:v>
                </c:pt>
                <c:pt idx="717">
                  <c:v>25842</c:v>
                </c:pt>
                <c:pt idx="718">
                  <c:v>25873</c:v>
                </c:pt>
                <c:pt idx="719">
                  <c:v>25903</c:v>
                </c:pt>
                <c:pt idx="720">
                  <c:v>25934</c:v>
                </c:pt>
                <c:pt idx="721">
                  <c:v>25965</c:v>
                </c:pt>
                <c:pt idx="722">
                  <c:v>25993</c:v>
                </c:pt>
                <c:pt idx="723">
                  <c:v>26024</c:v>
                </c:pt>
                <c:pt idx="724">
                  <c:v>26054</c:v>
                </c:pt>
                <c:pt idx="725">
                  <c:v>26085</c:v>
                </c:pt>
                <c:pt idx="726">
                  <c:v>26115</c:v>
                </c:pt>
                <c:pt idx="727">
                  <c:v>26146</c:v>
                </c:pt>
                <c:pt idx="728">
                  <c:v>26177</c:v>
                </c:pt>
                <c:pt idx="729">
                  <c:v>26207</c:v>
                </c:pt>
                <c:pt idx="730">
                  <c:v>26238</c:v>
                </c:pt>
                <c:pt idx="731">
                  <c:v>26268</c:v>
                </c:pt>
                <c:pt idx="732">
                  <c:v>26299</c:v>
                </c:pt>
                <c:pt idx="733">
                  <c:v>26330</c:v>
                </c:pt>
                <c:pt idx="734">
                  <c:v>26359</c:v>
                </c:pt>
                <c:pt idx="735">
                  <c:v>26390</c:v>
                </c:pt>
                <c:pt idx="736">
                  <c:v>26420</c:v>
                </c:pt>
                <c:pt idx="737">
                  <c:v>26451</c:v>
                </c:pt>
                <c:pt idx="738">
                  <c:v>26481</c:v>
                </c:pt>
                <c:pt idx="739">
                  <c:v>26512</c:v>
                </c:pt>
                <c:pt idx="740">
                  <c:v>26543</c:v>
                </c:pt>
                <c:pt idx="741">
                  <c:v>26573</c:v>
                </c:pt>
                <c:pt idx="742">
                  <c:v>26604</c:v>
                </c:pt>
                <c:pt idx="743">
                  <c:v>26634</c:v>
                </c:pt>
                <c:pt idx="744">
                  <c:v>26665</c:v>
                </c:pt>
                <c:pt idx="745">
                  <c:v>26696</c:v>
                </c:pt>
                <c:pt idx="746">
                  <c:v>26724</c:v>
                </c:pt>
                <c:pt idx="747">
                  <c:v>26755</c:v>
                </c:pt>
                <c:pt idx="748">
                  <c:v>26785</c:v>
                </c:pt>
                <c:pt idx="749">
                  <c:v>26816</c:v>
                </c:pt>
                <c:pt idx="750">
                  <c:v>26846</c:v>
                </c:pt>
                <c:pt idx="751">
                  <c:v>26877</c:v>
                </c:pt>
                <c:pt idx="752">
                  <c:v>26908</c:v>
                </c:pt>
                <c:pt idx="753">
                  <c:v>26938</c:v>
                </c:pt>
                <c:pt idx="754">
                  <c:v>26969</c:v>
                </c:pt>
                <c:pt idx="755">
                  <c:v>26999</c:v>
                </c:pt>
                <c:pt idx="756">
                  <c:v>27030</c:v>
                </c:pt>
                <c:pt idx="757">
                  <c:v>27061</c:v>
                </c:pt>
                <c:pt idx="758">
                  <c:v>27089</c:v>
                </c:pt>
                <c:pt idx="759">
                  <c:v>27120</c:v>
                </c:pt>
                <c:pt idx="760">
                  <c:v>27150</c:v>
                </c:pt>
                <c:pt idx="761">
                  <c:v>27181</c:v>
                </c:pt>
                <c:pt idx="762">
                  <c:v>27211</c:v>
                </c:pt>
                <c:pt idx="763">
                  <c:v>27242</c:v>
                </c:pt>
                <c:pt idx="764">
                  <c:v>27273</c:v>
                </c:pt>
                <c:pt idx="765">
                  <c:v>27303</c:v>
                </c:pt>
                <c:pt idx="766">
                  <c:v>27334</c:v>
                </c:pt>
                <c:pt idx="767">
                  <c:v>27364</c:v>
                </c:pt>
                <c:pt idx="768">
                  <c:v>27395</c:v>
                </c:pt>
                <c:pt idx="769">
                  <c:v>27426</c:v>
                </c:pt>
                <c:pt idx="770">
                  <c:v>27454</c:v>
                </c:pt>
                <c:pt idx="771">
                  <c:v>27485</c:v>
                </c:pt>
                <c:pt idx="772">
                  <c:v>27515</c:v>
                </c:pt>
                <c:pt idx="773">
                  <c:v>27546</c:v>
                </c:pt>
                <c:pt idx="774">
                  <c:v>27576</c:v>
                </c:pt>
                <c:pt idx="775">
                  <c:v>27607</c:v>
                </c:pt>
                <c:pt idx="776">
                  <c:v>27638</c:v>
                </c:pt>
                <c:pt idx="777">
                  <c:v>27668</c:v>
                </c:pt>
                <c:pt idx="778">
                  <c:v>27699</c:v>
                </c:pt>
                <c:pt idx="779">
                  <c:v>27729</c:v>
                </c:pt>
                <c:pt idx="780">
                  <c:v>27760</c:v>
                </c:pt>
                <c:pt idx="781">
                  <c:v>27791</c:v>
                </c:pt>
                <c:pt idx="782">
                  <c:v>27820</c:v>
                </c:pt>
                <c:pt idx="783">
                  <c:v>27851</c:v>
                </c:pt>
                <c:pt idx="784">
                  <c:v>27881</c:v>
                </c:pt>
                <c:pt idx="785">
                  <c:v>27912</c:v>
                </c:pt>
                <c:pt idx="786">
                  <c:v>27942</c:v>
                </c:pt>
                <c:pt idx="787">
                  <c:v>27973</c:v>
                </c:pt>
                <c:pt idx="788">
                  <c:v>28004</c:v>
                </c:pt>
                <c:pt idx="789">
                  <c:v>28034</c:v>
                </c:pt>
                <c:pt idx="790">
                  <c:v>28065</c:v>
                </c:pt>
                <c:pt idx="791">
                  <c:v>28095</c:v>
                </c:pt>
                <c:pt idx="792">
                  <c:v>28126</c:v>
                </c:pt>
                <c:pt idx="793">
                  <c:v>28157</c:v>
                </c:pt>
                <c:pt idx="794">
                  <c:v>28185</c:v>
                </c:pt>
                <c:pt idx="795">
                  <c:v>28216</c:v>
                </c:pt>
                <c:pt idx="796">
                  <c:v>28246</c:v>
                </c:pt>
                <c:pt idx="797">
                  <c:v>28277</c:v>
                </c:pt>
                <c:pt idx="798">
                  <c:v>28307</c:v>
                </c:pt>
                <c:pt idx="799">
                  <c:v>28338</c:v>
                </c:pt>
                <c:pt idx="800">
                  <c:v>28369</c:v>
                </c:pt>
                <c:pt idx="801">
                  <c:v>28399</c:v>
                </c:pt>
                <c:pt idx="802">
                  <c:v>28430</c:v>
                </c:pt>
                <c:pt idx="803">
                  <c:v>28460</c:v>
                </c:pt>
                <c:pt idx="804">
                  <c:v>28491</c:v>
                </c:pt>
                <c:pt idx="805">
                  <c:v>28522</c:v>
                </c:pt>
                <c:pt idx="806">
                  <c:v>28550</c:v>
                </c:pt>
                <c:pt idx="807">
                  <c:v>28581</c:v>
                </c:pt>
                <c:pt idx="808">
                  <c:v>28611</c:v>
                </c:pt>
                <c:pt idx="809">
                  <c:v>28642</c:v>
                </c:pt>
                <c:pt idx="810">
                  <c:v>28672</c:v>
                </c:pt>
                <c:pt idx="811">
                  <c:v>28703</c:v>
                </c:pt>
                <c:pt idx="812">
                  <c:v>28734</c:v>
                </c:pt>
                <c:pt idx="813">
                  <c:v>28764</c:v>
                </c:pt>
                <c:pt idx="814">
                  <c:v>28795</c:v>
                </c:pt>
                <c:pt idx="815">
                  <c:v>28825</c:v>
                </c:pt>
                <c:pt idx="816">
                  <c:v>28856</c:v>
                </c:pt>
                <c:pt idx="817">
                  <c:v>28887</c:v>
                </c:pt>
                <c:pt idx="818">
                  <c:v>28915</c:v>
                </c:pt>
                <c:pt idx="819">
                  <c:v>28946</c:v>
                </c:pt>
                <c:pt idx="820">
                  <c:v>28976</c:v>
                </c:pt>
                <c:pt idx="821">
                  <c:v>29007</c:v>
                </c:pt>
                <c:pt idx="822">
                  <c:v>29037</c:v>
                </c:pt>
                <c:pt idx="823">
                  <c:v>29068</c:v>
                </c:pt>
                <c:pt idx="824">
                  <c:v>29099</c:v>
                </c:pt>
                <c:pt idx="825">
                  <c:v>29129</c:v>
                </c:pt>
                <c:pt idx="826">
                  <c:v>29160</c:v>
                </c:pt>
                <c:pt idx="827">
                  <c:v>29190</c:v>
                </c:pt>
                <c:pt idx="828">
                  <c:v>29221</c:v>
                </c:pt>
                <c:pt idx="829">
                  <c:v>29252</c:v>
                </c:pt>
                <c:pt idx="830">
                  <c:v>29281</c:v>
                </c:pt>
                <c:pt idx="831">
                  <c:v>29312</c:v>
                </c:pt>
                <c:pt idx="832">
                  <c:v>29342</c:v>
                </c:pt>
                <c:pt idx="833">
                  <c:v>29373</c:v>
                </c:pt>
                <c:pt idx="834">
                  <c:v>29403</c:v>
                </c:pt>
                <c:pt idx="835">
                  <c:v>29434</c:v>
                </c:pt>
                <c:pt idx="836">
                  <c:v>29465</c:v>
                </c:pt>
                <c:pt idx="837">
                  <c:v>29495</c:v>
                </c:pt>
                <c:pt idx="838">
                  <c:v>29526</c:v>
                </c:pt>
                <c:pt idx="839">
                  <c:v>29556</c:v>
                </c:pt>
                <c:pt idx="840">
                  <c:v>29587</c:v>
                </c:pt>
                <c:pt idx="841">
                  <c:v>29618</c:v>
                </c:pt>
                <c:pt idx="842">
                  <c:v>29646</c:v>
                </c:pt>
                <c:pt idx="843">
                  <c:v>29677</c:v>
                </c:pt>
                <c:pt idx="844">
                  <c:v>29707</c:v>
                </c:pt>
                <c:pt idx="845">
                  <c:v>29738</c:v>
                </c:pt>
                <c:pt idx="846">
                  <c:v>29768</c:v>
                </c:pt>
                <c:pt idx="847">
                  <c:v>29799</c:v>
                </c:pt>
                <c:pt idx="848">
                  <c:v>29830</c:v>
                </c:pt>
                <c:pt idx="849">
                  <c:v>29860</c:v>
                </c:pt>
                <c:pt idx="850">
                  <c:v>29891</c:v>
                </c:pt>
                <c:pt idx="851">
                  <c:v>29921</c:v>
                </c:pt>
                <c:pt idx="852">
                  <c:v>29952</c:v>
                </c:pt>
                <c:pt idx="853">
                  <c:v>29983</c:v>
                </c:pt>
                <c:pt idx="854">
                  <c:v>30011</c:v>
                </c:pt>
                <c:pt idx="855">
                  <c:v>30042</c:v>
                </c:pt>
                <c:pt idx="856">
                  <c:v>30072</c:v>
                </c:pt>
                <c:pt idx="857">
                  <c:v>30103</c:v>
                </c:pt>
                <c:pt idx="858">
                  <c:v>30133</c:v>
                </c:pt>
                <c:pt idx="859">
                  <c:v>30164</c:v>
                </c:pt>
                <c:pt idx="860">
                  <c:v>30195</c:v>
                </c:pt>
                <c:pt idx="861">
                  <c:v>30225</c:v>
                </c:pt>
                <c:pt idx="862">
                  <c:v>30256</c:v>
                </c:pt>
                <c:pt idx="863">
                  <c:v>30286</c:v>
                </c:pt>
                <c:pt idx="864">
                  <c:v>30317</c:v>
                </c:pt>
                <c:pt idx="865">
                  <c:v>30348</c:v>
                </c:pt>
                <c:pt idx="866">
                  <c:v>30376</c:v>
                </c:pt>
                <c:pt idx="867">
                  <c:v>30407</c:v>
                </c:pt>
                <c:pt idx="868">
                  <c:v>30437</c:v>
                </c:pt>
                <c:pt idx="869">
                  <c:v>30468</c:v>
                </c:pt>
                <c:pt idx="870">
                  <c:v>30498</c:v>
                </c:pt>
                <c:pt idx="871">
                  <c:v>30529</c:v>
                </c:pt>
                <c:pt idx="872">
                  <c:v>30560</c:v>
                </c:pt>
                <c:pt idx="873">
                  <c:v>30590</c:v>
                </c:pt>
                <c:pt idx="874">
                  <c:v>30621</c:v>
                </c:pt>
                <c:pt idx="875">
                  <c:v>30651</c:v>
                </c:pt>
                <c:pt idx="876">
                  <c:v>30682</c:v>
                </c:pt>
                <c:pt idx="877">
                  <c:v>30713</c:v>
                </c:pt>
                <c:pt idx="878">
                  <c:v>30742</c:v>
                </c:pt>
                <c:pt idx="879">
                  <c:v>30773</c:v>
                </c:pt>
                <c:pt idx="880">
                  <c:v>30803</c:v>
                </c:pt>
                <c:pt idx="881">
                  <c:v>30834</c:v>
                </c:pt>
                <c:pt idx="882">
                  <c:v>30864</c:v>
                </c:pt>
                <c:pt idx="883">
                  <c:v>30895</c:v>
                </c:pt>
                <c:pt idx="884">
                  <c:v>30926</c:v>
                </c:pt>
                <c:pt idx="885">
                  <c:v>30956</c:v>
                </c:pt>
                <c:pt idx="886">
                  <c:v>30987</c:v>
                </c:pt>
                <c:pt idx="887">
                  <c:v>31017</c:v>
                </c:pt>
                <c:pt idx="888">
                  <c:v>31048</c:v>
                </c:pt>
                <c:pt idx="889">
                  <c:v>31079</c:v>
                </c:pt>
                <c:pt idx="890">
                  <c:v>31107</c:v>
                </c:pt>
                <c:pt idx="891">
                  <c:v>31138</c:v>
                </c:pt>
                <c:pt idx="892">
                  <c:v>31168</c:v>
                </c:pt>
                <c:pt idx="893">
                  <c:v>31199</c:v>
                </c:pt>
                <c:pt idx="894">
                  <c:v>31229</c:v>
                </c:pt>
                <c:pt idx="895">
                  <c:v>31260</c:v>
                </c:pt>
                <c:pt idx="896">
                  <c:v>31291</c:v>
                </c:pt>
                <c:pt idx="897">
                  <c:v>31321</c:v>
                </c:pt>
                <c:pt idx="898">
                  <c:v>31352</c:v>
                </c:pt>
                <c:pt idx="899">
                  <c:v>31382</c:v>
                </c:pt>
                <c:pt idx="900">
                  <c:v>31413</c:v>
                </c:pt>
                <c:pt idx="901">
                  <c:v>31444</c:v>
                </c:pt>
                <c:pt idx="902">
                  <c:v>31472</c:v>
                </c:pt>
                <c:pt idx="903">
                  <c:v>31503</c:v>
                </c:pt>
                <c:pt idx="904">
                  <c:v>31533</c:v>
                </c:pt>
                <c:pt idx="905">
                  <c:v>31564</c:v>
                </c:pt>
                <c:pt idx="906">
                  <c:v>31594</c:v>
                </c:pt>
                <c:pt idx="907">
                  <c:v>31625</c:v>
                </c:pt>
                <c:pt idx="908">
                  <c:v>31656</c:v>
                </c:pt>
                <c:pt idx="909">
                  <c:v>31686</c:v>
                </c:pt>
                <c:pt idx="910">
                  <c:v>31717</c:v>
                </c:pt>
                <c:pt idx="911">
                  <c:v>31747</c:v>
                </c:pt>
                <c:pt idx="912">
                  <c:v>31778</c:v>
                </c:pt>
                <c:pt idx="913">
                  <c:v>31809</c:v>
                </c:pt>
                <c:pt idx="914">
                  <c:v>31837</c:v>
                </c:pt>
                <c:pt idx="915">
                  <c:v>31868</c:v>
                </c:pt>
                <c:pt idx="916">
                  <c:v>31898</c:v>
                </c:pt>
                <c:pt idx="917">
                  <c:v>31929</c:v>
                </c:pt>
                <c:pt idx="918">
                  <c:v>31959</c:v>
                </c:pt>
                <c:pt idx="919">
                  <c:v>31990</c:v>
                </c:pt>
                <c:pt idx="920">
                  <c:v>32021</c:v>
                </c:pt>
                <c:pt idx="921">
                  <c:v>32051</c:v>
                </c:pt>
                <c:pt idx="922">
                  <c:v>32082</c:v>
                </c:pt>
                <c:pt idx="923">
                  <c:v>32112</c:v>
                </c:pt>
                <c:pt idx="924">
                  <c:v>32143</c:v>
                </c:pt>
                <c:pt idx="925">
                  <c:v>32174</c:v>
                </c:pt>
                <c:pt idx="926">
                  <c:v>32203</c:v>
                </c:pt>
                <c:pt idx="927">
                  <c:v>32234</c:v>
                </c:pt>
                <c:pt idx="928">
                  <c:v>32264</c:v>
                </c:pt>
                <c:pt idx="929">
                  <c:v>32295</c:v>
                </c:pt>
                <c:pt idx="930">
                  <c:v>32325</c:v>
                </c:pt>
                <c:pt idx="931">
                  <c:v>32356</c:v>
                </c:pt>
                <c:pt idx="932">
                  <c:v>32387</c:v>
                </c:pt>
                <c:pt idx="933">
                  <c:v>32417</c:v>
                </c:pt>
                <c:pt idx="934">
                  <c:v>32448</c:v>
                </c:pt>
                <c:pt idx="935">
                  <c:v>32478</c:v>
                </c:pt>
                <c:pt idx="936">
                  <c:v>32509</c:v>
                </c:pt>
                <c:pt idx="937">
                  <c:v>32540</c:v>
                </c:pt>
                <c:pt idx="938">
                  <c:v>32568</c:v>
                </c:pt>
                <c:pt idx="939">
                  <c:v>32599</c:v>
                </c:pt>
                <c:pt idx="940">
                  <c:v>32629</c:v>
                </c:pt>
                <c:pt idx="941">
                  <c:v>32660</c:v>
                </c:pt>
                <c:pt idx="942">
                  <c:v>32690</c:v>
                </c:pt>
                <c:pt idx="943">
                  <c:v>32721</c:v>
                </c:pt>
                <c:pt idx="944">
                  <c:v>32752</c:v>
                </c:pt>
                <c:pt idx="945">
                  <c:v>32782</c:v>
                </c:pt>
                <c:pt idx="946">
                  <c:v>32813</c:v>
                </c:pt>
                <c:pt idx="947">
                  <c:v>32843</c:v>
                </c:pt>
                <c:pt idx="948">
                  <c:v>32874</c:v>
                </c:pt>
                <c:pt idx="949">
                  <c:v>32905</c:v>
                </c:pt>
                <c:pt idx="950">
                  <c:v>32933</c:v>
                </c:pt>
                <c:pt idx="951">
                  <c:v>32964</c:v>
                </c:pt>
                <c:pt idx="952">
                  <c:v>32994</c:v>
                </c:pt>
                <c:pt idx="953">
                  <c:v>33025</c:v>
                </c:pt>
                <c:pt idx="954">
                  <c:v>33055</c:v>
                </c:pt>
                <c:pt idx="955">
                  <c:v>33086</c:v>
                </c:pt>
                <c:pt idx="956">
                  <c:v>33117</c:v>
                </c:pt>
                <c:pt idx="957">
                  <c:v>33147</c:v>
                </c:pt>
                <c:pt idx="958">
                  <c:v>33178</c:v>
                </c:pt>
                <c:pt idx="959">
                  <c:v>33208</c:v>
                </c:pt>
                <c:pt idx="960">
                  <c:v>33239</c:v>
                </c:pt>
                <c:pt idx="961">
                  <c:v>33270</c:v>
                </c:pt>
                <c:pt idx="962">
                  <c:v>33298</c:v>
                </c:pt>
                <c:pt idx="963">
                  <c:v>33329</c:v>
                </c:pt>
                <c:pt idx="964">
                  <c:v>33359</c:v>
                </c:pt>
                <c:pt idx="965">
                  <c:v>33390</c:v>
                </c:pt>
                <c:pt idx="966">
                  <c:v>33420</c:v>
                </c:pt>
                <c:pt idx="967">
                  <c:v>33451</c:v>
                </c:pt>
                <c:pt idx="968">
                  <c:v>33482</c:v>
                </c:pt>
                <c:pt idx="969">
                  <c:v>33512</c:v>
                </c:pt>
                <c:pt idx="970">
                  <c:v>33543</c:v>
                </c:pt>
                <c:pt idx="971">
                  <c:v>33573</c:v>
                </c:pt>
                <c:pt idx="972">
                  <c:v>33604</c:v>
                </c:pt>
                <c:pt idx="973">
                  <c:v>33635</c:v>
                </c:pt>
                <c:pt idx="974">
                  <c:v>33664</c:v>
                </c:pt>
                <c:pt idx="975">
                  <c:v>33695</c:v>
                </c:pt>
                <c:pt idx="976">
                  <c:v>33725</c:v>
                </c:pt>
                <c:pt idx="977">
                  <c:v>33756</c:v>
                </c:pt>
                <c:pt idx="978">
                  <c:v>33786</c:v>
                </c:pt>
                <c:pt idx="979">
                  <c:v>33817</c:v>
                </c:pt>
                <c:pt idx="980">
                  <c:v>33848</c:v>
                </c:pt>
                <c:pt idx="981">
                  <c:v>33878</c:v>
                </c:pt>
                <c:pt idx="982">
                  <c:v>33909</c:v>
                </c:pt>
                <c:pt idx="983">
                  <c:v>33939</c:v>
                </c:pt>
                <c:pt idx="984">
                  <c:v>33970</c:v>
                </c:pt>
                <c:pt idx="985">
                  <c:v>34001</c:v>
                </c:pt>
                <c:pt idx="986">
                  <c:v>34029</c:v>
                </c:pt>
                <c:pt idx="987">
                  <c:v>34060</c:v>
                </c:pt>
                <c:pt idx="988">
                  <c:v>34090</c:v>
                </c:pt>
                <c:pt idx="989">
                  <c:v>34121</c:v>
                </c:pt>
                <c:pt idx="990">
                  <c:v>34151</c:v>
                </c:pt>
                <c:pt idx="991">
                  <c:v>34182</c:v>
                </c:pt>
                <c:pt idx="992">
                  <c:v>34213</c:v>
                </c:pt>
                <c:pt idx="993">
                  <c:v>34243</c:v>
                </c:pt>
                <c:pt idx="994">
                  <c:v>34274</c:v>
                </c:pt>
                <c:pt idx="995">
                  <c:v>34304</c:v>
                </c:pt>
                <c:pt idx="996">
                  <c:v>34335</c:v>
                </c:pt>
                <c:pt idx="997">
                  <c:v>34366</c:v>
                </c:pt>
                <c:pt idx="998">
                  <c:v>34394</c:v>
                </c:pt>
                <c:pt idx="999">
                  <c:v>34425</c:v>
                </c:pt>
                <c:pt idx="1000">
                  <c:v>34455</c:v>
                </c:pt>
                <c:pt idx="1001">
                  <c:v>34486</c:v>
                </c:pt>
                <c:pt idx="1002">
                  <c:v>34516</c:v>
                </c:pt>
                <c:pt idx="1003">
                  <c:v>34547</c:v>
                </c:pt>
                <c:pt idx="1004">
                  <c:v>34578</c:v>
                </c:pt>
                <c:pt idx="1005">
                  <c:v>34608</c:v>
                </c:pt>
                <c:pt idx="1006">
                  <c:v>34639</c:v>
                </c:pt>
                <c:pt idx="1007">
                  <c:v>34669</c:v>
                </c:pt>
                <c:pt idx="1008">
                  <c:v>34700</c:v>
                </c:pt>
                <c:pt idx="1009">
                  <c:v>34731</c:v>
                </c:pt>
                <c:pt idx="1010">
                  <c:v>34759</c:v>
                </c:pt>
                <c:pt idx="1011">
                  <c:v>34790</c:v>
                </c:pt>
                <c:pt idx="1012">
                  <c:v>34820</c:v>
                </c:pt>
                <c:pt idx="1013">
                  <c:v>34851</c:v>
                </c:pt>
                <c:pt idx="1014">
                  <c:v>34881</c:v>
                </c:pt>
                <c:pt idx="1015">
                  <c:v>34912</c:v>
                </c:pt>
                <c:pt idx="1016">
                  <c:v>34943</c:v>
                </c:pt>
                <c:pt idx="1017">
                  <c:v>34973</c:v>
                </c:pt>
                <c:pt idx="1018">
                  <c:v>35004</c:v>
                </c:pt>
                <c:pt idx="1019">
                  <c:v>35034</c:v>
                </c:pt>
                <c:pt idx="1020">
                  <c:v>35065</c:v>
                </c:pt>
                <c:pt idx="1021">
                  <c:v>35096</c:v>
                </c:pt>
                <c:pt idx="1022">
                  <c:v>35125</c:v>
                </c:pt>
                <c:pt idx="1023">
                  <c:v>35156</c:v>
                </c:pt>
                <c:pt idx="1024">
                  <c:v>35186</c:v>
                </c:pt>
                <c:pt idx="1025">
                  <c:v>35217</c:v>
                </c:pt>
                <c:pt idx="1026">
                  <c:v>35247</c:v>
                </c:pt>
                <c:pt idx="1027">
                  <c:v>35278</c:v>
                </c:pt>
                <c:pt idx="1028">
                  <c:v>35309</c:v>
                </c:pt>
                <c:pt idx="1029">
                  <c:v>35339</c:v>
                </c:pt>
                <c:pt idx="1030">
                  <c:v>35370</c:v>
                </c:pt>
                <c:pt idx="1031">
                  <c:v>35400</c:v>
                </c:pt>
                <c:pt idx="1032">
                  <c:v>35431</c:v>
                </c:pt>
                <c:pt idx="1033">
                  <c:v>35462</c:v>
                </c:pt>
                <c:pt idx="1034">
                  <c:v>35490</c:v>
                </c:pt>
                <c:pt idx="1035">
                  <c:v>35521</c:v>
                </c:pt>
                <c:pt idx="1036">
                  <c:v>35551</c:v>
                </c:pt>
                <c:pt idx="1037">
                  <c:v>35582</c:v>
                </c:pt>
                <c:pt idx="1038">
                  <c:v>35612</c:v>
                </c:pt>
                <c:pt idx="1039">
                  <c:v>35643</c:v>
                </c:pt>
                <c:pt idx="1040">
                  <c:v>35674</c:v>
                </c:pt>
                <c:pt idx="1041">
                  <c:v>35704</c:v>
                </c:pt>
                <c:pt idx="1042">
                  <c:v>35735</c:v>
                </c:pt>
                <c:pt idx="1043">
                  <c:v>35765</c:v>
                </c:pt>
                <c:pt idx="1044">
                  <c:v>35796</c:v>
                </c:pt>
                <c:pt idx="1045">
                  <c:v>35827</c:v>
                </c:pt>
                <c:pt idx="1046">
                  <c:v>35855</c:v>
                </c:pt>
                <c:pt idx="1047">
                  <c:v>35886</c:v>
                </c:pt>
                <c:pt idx="1048">
                  <c:v>35916</c:v>
                </c:pt>
                <c:pt idx="1049">
                  <c:v>35947</c:v>
                </c:pt>
                <c:pt idx="1050">
                  <c:v>35977</c:v>
                </c:pt>
                <c:pt idx="1051">
                  <c:v>36008</c:v>
                </c:pt>
                <c:pt idx="1052">
                  <c:v>36039</c:v>
                </c:pt>
                <c:pt idx="1053">
                  <c:v>36069</c:v>
                </c:pt>
                <c:pt idx="1054">
                  <c:v>36100</c:v>
                </c:pt>
                <c:pt idx="1055">
                  <c:v>36130</c:v>
                </c:pt>
                <c:pt idx="1056">
                  <c:v>36161</c:v>
                </c:pt>
                <c:pt idx="1057">
                  <c:v>36192</c:v>
                </c:pt>
                <c:pt idx="1058">
                  <c:v>36220</c:v>
                </c:pt>
                <c:pt idx="1059">
                  <c:v>36251</c:v>
                </c:pt>
                <c:pt idx="1060">
                  <c:v>36281</c:v>
                </c:pt>
                <c:pt idx="1061">
                  <c:v>36312</c:v>
                </c:pt>
                <c:pt idx="1062">
                  <c:v>36342</c:v>
                </c:pt>
                <c:pt idx="1063">
                  <c:v>36373</c:v>
                </c:pt>
                <c:pt idx="1064">
                  <c:v>36404</c:v>
                </c:pt>
                <c:pt idx="1065">
                  <c:v>36434</c:v>
                </c:pt>
                <c:pt idx="1066">
                  <c:v>36465</c:v>
                </c:pt>
                <c:pt idx="1067">
                  <c:v>36495</c:v>
                </c:pt>
                <c:pt idx="1068">
                  <c:v>36526</c:v>
                </c:pt>
                <c:pt idx="1069">
                  <c:v>36557</c:v>
                </c:pt>
                <c:pt idx="1070">
                  <c:v>36586</c:v>
                </c:pt>
                <c:pt idx="1071">
                  <c:v>36617</c:v>
                </c:pt>
                <c:pt idx="1072">
                  <c:v>36647</c:v>
                </c:pt>
                <c:pt idx="1073">
                  <c:v>36678</c:v>
                </c:pt>
                <c:pt idx="1074">
                  <c:v>36708</c:v>
                </c:pt>
                <c:pt idx="1075">
                  <c:v>36739</c:v>
                </c:pt>
                <c:pt idx="1076">
                  <c:v>36770</c:v>
                </c:pt>
                <c:pt idx="1077">
                  <c:v>36800</c:v>
                </c:pt>
                <c:pt idx="1078">
                  <c:v>36831</c:v>
                </c:pt>
                <c:pt idx="1079">
                  <c:v>36861</c:v>
                </c:pt>
                <c:pt idx="1080">
                  <c:v>36892</c:v>
                </c:pt>
                <c:pt idx="1081">
                  <c:v>36923</c:v>
                </c:pt>
                <c:pt idx="1082">
                  <c:v>36951</c:v>
                </c:pt>
                <c:pt idx="1083">
                  <c:v>36982</c:v>
                </c:pt>
                <c:pt idx="1084">
                  <c:v>37012</c:v>
                </c:pt>
                <c:pt idx="1085">
                  <c:v>37043</c:v>
                </c:pt>
                <c:pt idx="1086">
                  <c:v>37073</c:v>
                </c:pt>
                <c:pt idx="1087">
                  <c:v>37104</c:v>
                </c:pt>
                <c:pt idx="1088">
                  <c:v>37135</c:v>
                </c:pt>
                <c:pt idx="1089">
                  <c:v>37165</c:v>
                </c:pt>
                <c:pt idx="1090">
                  <c:v>37196</c:v>
                </c:pt>
                <c:pt idx="1091">
                  <c:v>37226</c:v>
                </c:pt>
                <c:pt idx="1092">
                  <c:v>37257</c:v>
                </c:pt>
                <c:pt idx="1093">
                  <c:v>37288</c:v>
                </c:pt>
                <c:pt idx="1094">
                  <c:v>37316</c:v>
                </c:pt>
                <c:pt idx="1095">
                  <c:v>37347</c:v>
                </c:pt>
                <c:pt idx="1096">
                  <c:v>37377</c:v>
                </c:pt>
                <c:pt idx="1097">
                  <c:v>37408</c:v>
                </c:pt>
                <c:pt idx="1098">
                  <c:v>37438</c:v>
                </c:pt>
                <c:pt idx="1099">
                  <c:v>37469</c:v>
                </c:pt>
                <c:pt idx="1100">
                  <c:v>37500</c:v>
                </c:pt>
                <c:pt idx="1101">
                  <c:v>37530</c:v>
                </c:pt>
                <c:pt idx="1102">
                  <c:v>37561</c:v>
                </c:pt>
                <c:pt idx="1103">
                  <c:v>37591</c:v>
                </c:pt>
                <c:pt idx="1104">
                  <c:v>37622</c:v>
                </c:pt>
                <c:pt idx="1105">
                  <c:v>37653</c:v>
                </c:pt>
                <c:pt idx="1106">
                  <c:v>37681</c:v>
                </c:pt>
                <c:pt idx="1107">
                  <c:v>37712</c:v>
                </c:pt>
                <c:pt idx="1108">
                  <c:v>37742</c:v>
                </c:pt>
                <c:pt idx="1109">
                  <c:v>37773</c:v>
                </c:pt>
                <c:pt idx="1110">
                  <c:v>37803</c:v>
                </c:pt>
                <c:pt idx="1111">
                  <c:v>37834</c:v>
                </c:pt>
                <c:pt idx="1112">
                  <c:v>37865</c:v>
                </c:pt>
                <c:pt idx="1113">
                  <c:v>37895</c:v>
                </c:pt>
                <c:pt idx="1114">
                  <c:v>37926</c:v>
                </c:pt>
                <c:pt idx="1115">
                  <c:v>37956</c:v>
                </c:pt>
                <c:pt idx="1116">
                  <c:v>37987</c:v>
                </c:pt>
                <c:pt idx="1117">
                  <c:v>38018</c:v>
                </c:pt>
                <c:pt idx="1118">
                  <c:v>38047</c:v>
                </c:pt>
                <c:pt idx="1119">
                  <c:v>38078</c:v>
                </c:pt>
                <c:pt idx="1120">
                  <c:v>38108</c:v>
                </c:pt>
                <c:pt idx="1121">
                  <c:v>38139</c:v>
                </c:pt>
                <c:pt idx="1122">
                  <c:v>38169</c:v>
                </c:pt>
                <c:pt idx="1123">
                  <c:v>38200</c:v>
                </c:pt>
                <c:pt idx="1124">
                  <c:v>38231</c:v>
                </c:pt>
                <c:pt idx="1125">
                  <c:v>38261</c:v>
                </c:pt>
                <c:pt idx="1126">
                  <c:v>38292</c:v>
                </c:pt>
                <c:pt idx="1127">
                  <c:v>38322</c:v>
                </c:pt>
                <c:pt idx="1128">
                  <c:v>38353</c:v>
                </c:pt>
                <c:pt idx="1129">
                  <c:v>38384</c:v>
                </c:pt>
                <c:pt idx="1130">
                  <c:v>38412</c:v>
                </c:pt>
                <c:pt idx="1131">
                  <c:v>38443</c:v>
                </c:pt>
                <c:pt idx="1132">
                  <c:v>38473</c:v>
                </c:pt>
                <c:pt idx="1133">
                  <c:v>38504</c:v>
                </c:pt>
                <c:pt idx="1134">
                  <c:v>38534</c:v>
                </c:pt>
                <c:pt idx="1135">
                  <c:v>38565</c:v>
                </c:pt>
                <c:pt idx="1136">
                  <c:v>38596</c:v>
                </c:pt>
                <c:pt idx="1137">
                  <c:v>38626</c:v>
                </c:pt>
                <c:pt idx="1138">
                  <c:v>38657</c:v>
                </c:pt>
                <c:pt idx="1139">
                  <c:v>38687</c:v>
                </c:pt>
                <c:pt idx="1140">
                  <c:v>38718</c:v>
                </c:pt>
                <c:pt idx="1141">
                  <c:v>38749</c:v>
                </c:pt>
                <c:pt idx="1142">
                  <c:v>38777</c:v>
                </c:pt>
                <c:pt idx="1143">
                  <c:v>38808</c:v>
                </c:pt>
                <c:pt idx="1144">
                  <c:v>38838</c:v>
                </c:pt>
                <c:pt idx="1145">
                  <c:v>38869</c:v>
                </c:pt>
                <c:pt idx="1146">
                  <c:v>38899</c:v>
                </c:pt>
                <c:pt idx="1147">
                  <c:v>38930</c:v>
                </c:pt>
                <c:pt idx="1148">
                  <c:v>38961</c:v>
                </c:pt>
                <c:pt idx="1149">
                  <c:v>38991</c:v>
                </c:pt>
                <c:pt idx="1150">
                  <c:v>39022</c:v>
                </c:pt>
                <c:pt idx="1151">
                  <c:v>39052</c:v>
                </c:pt>
                <c:pt idx="1152">
                  <c:v>39083</c:v>
                </c:pt>
                <c:pt idx="1153">
                  <c:v>39114</c:v>
                </c:pt>
                <c:pt idx="1154">
                  <c:v>39142</c:v>
                </c:pt>
                <c:pt idx="1155">
                  <c:v>39173</c:v>
                </c:pt>
                <c:pt idx="1156">
                  <c:v>39203</c:v>
                </c:pt>
                <c:pt idx="1157">
                  <c:v>39234</c:v>
                </c:pt>
                <c:pt idx="1158">
                  <c:v>39264</c:v>
                </c:pt>
                <c:pt idx="1159">
                  <c:v>39295</c:v>
                </c:pt>
                <c:pt idx="1160">
                  <c:v>39326</c:v>
                </c:pt>
                <c:pt idx="1161">
                  <c:v>39356</c:v>
                </c:pt>
                <c:pt idx="1162">
                  <c:v>39387</c:v>
                </c:pt>
                <c:pt idx="1163">
                  <c:v>39417</c:v>
                </c:pt>
                <c:pt idx="1164">
                  <c:v>39448</c:v>
                </c:pt>
                <c:pt idx="1165">
                  <c:v>39479</c:v>
                </c:pt>
                <c:pt idx="1166">
                  <c:v>39508</c:v>
                </c:pt>
                <c:pt idx="1167">
                  <c:v>39539</c:v>
                </c:pt>
                <c:pt idx="1168">
                  <c:v>39569</c:v>
                </c:pt>
                <c:pt idx="1169">
                  <c:v>39600</c:v>
                </c:pt>
                <c:pt idx="1170">
                  <c:v>39630</c:v>
                </c:pt>
                <c:pt idx="1171">
                  <c:v>39661</c:v>
                </c:pt>
                <c:pt idx="1172">
                  <c:v>39692</c:v>
                </c:pt>
                <c:pt idx="1173">
                  <c:v>39722</c:v>
                </c:pt>
                <c:pt idx="1174">
                  <c:v>39753</c:v>
                </c:pt>
                <c:pt idx="1175">
                  <c:v>39783</c:v>
                </c:pt>
                <c:pt idx="1176">
                  <c:v>39814</c:v>
                </c:pt>
                <c:pt idx="1177">
                  <c:v>39845</c:v>
                </c:pt>
                <c:pt idx="1178">
                  <c:v>39873</c:v>
                </c:pt>
                <c:pt idx="1179">
                  <c:v>39904</c:v>
                </c:pt>
                <c:pt idx="1180">
                  <c:v>39934</c:v>
                </c:pt>
                <c:pt idx="1181">
                  <c:v>39965</c:v>
                </c:pt>
                <c:pt idx="1182">
                  <c:v>39995</c:v>
                </c:pt>
                <c:pt idx="1183">
                  <c:v>40026</c:v>
                </c:pt>
                <c:pt idx="1184">
                  <c:v>40057</c:v>
                </c:pt>
                <c:pt idx="1185">
                  <c:v>40087</c:v>
                </c:pt>
                <c:pt idx="1186">
                  <c:v>40118</c:v>
                </c:pt>
                <c:pt idx="1187">
                  <c:v>40148</c:v>
                </c:pt>
              </c:numCache>
            </c:numRef>
          </c:cat>
          <c:val>
            <c:numRef>
              <c:f>'Toktogul Monthly Analysis'!$E$112:$E$1300</c:f>
              <c:numCache>
                <c:formatCode>General</c:formatCode>
                <c:ptCount val="1189"/>
                <c:pt idx="0">
                  <c:v>0</c:v>
                </c:pt>
                <c:pt idx="1">
                  <c:v>461</c:v>
                </c:pt>
                <c:pt idx="2">
                  <c:v>409</c:v>
                </c:pt>
                <c:pt idx="3">
                  <c:v>445</c:v>
                </c:pt>
                <c:pt idx="4">
                  <c:v>673</c:v>
                </c:pt>
                <c:pt idx="5">
                  <c:v>1581</c:v>
                </c:pt>
                <c:pt idx="6">
                  <c:v>2450</c:v>
                </c:pt>
                <c:pt idx="7">
                  <c:v>1453</c:v>
                </c:pt>
                <c:pt idx="8">
                  <c:v>1152</c:v>
                </c:pt>
                <c:pt idx="9">
                  <c:v>787</c:v>
                </c:pt>
                <c:pt idx="10">
                  <c:v>579</c:v>
                </c:pt>
                <c:pt idx="11">
                  <c:v>446</c:v>
                </c:pt>
                <c:pt idx="12">
                  <c:v>381</c:v>
                </c:pt>
                <c:pt idx="13">
                  <c:v>381</c:v>
                </c:pt>
                <c:pt idx="14">
                  <c:v>361</c:v>
                </c:pt>
                <c:pt idx="15">
                  <c:v>434</c:v>
                </c:pt>
                <c:pt idx="16">
                  <c:v>1064</c:v>
                </c:pt>
                <c:pt idx="17">
                  <c:v>1525</c:v>
                </c:pt>
                <c:pt idx="18">
                  <c:v>1948</c:v>
                </c:pt>
                <c:pt idx="19">
                  <c:v>2131</c:v>
                </c:pt>
                <c:pt idx="20">
                  <c:v>1378</c:v>
                </c:pt>
                <c:pt idx="21">
                  <c:v>686</c:v>
                </c:pt>
                <c:pt idx="22">
                  <c:v>512</c:v>
                </c:pt>
                <c:pt idx="23">
                  <c:v>399</c:v>
                </c:pt>
                <c:pt idx="24">
                  <c:v>364</c:v>
                </c:pt>
                <c:pt idx="25">
                  <c:v>367</c:v>
                </c:pt>
                <c:pt idx="26">
                  <c:v>329</c:v>
                </c:pt>
                <c:pt idx="27">
                  <c:v>346</c:v>
                </c:pt>
                <c:pt idx="28">
                  <c:v>389</c:v>
                </c:pt>
                <c:pt idx="29">
                  <c:v>1785</c:v>
                </c:pt>
                <c:pt idx="30">
                  <c:v>2927</c:v>
                </c:pt>
                <c:pt idx="31">
                  <c:v>2031</c:v>
                </c:pt>
                <c:pt idx="32">
                  <c:v>1353</c:v>
                </c:pt>
                <c:pt idx="33">
                  <c:v>698</c:v>
                </c:pt>
                <c:pt idx="34">
                  <c:v>520</c:v>
                </c:pt>
                <c:pt idx="35">
                  <c:v>407</c:v>
                </c:pt>
                <c:pt idx="36">
                  <c:v>351</c:v>
                </c:pt>
                <c:pt idx="37">
                  <c:v>330</c:v>
                </c:pt>
                <c:pt idx="38">
                  <c:v>298</c:v>
                </c:pt>
                <c:pt idx="39">
                  <c:v>373</c:v>
                </c:pt>
                <c:pt idx="40">
                  <c:v>583</c:v>
                </c:pt>
                <c:pt idx="41">
                  <c:v>1211</c:v>
                </c:pt>
                <c:pt idx="42">
                  <c:v>3445</c:v>
                </c:pt>
                <c:pt idx="43">
                  <c:v>1793</c:v>
                </c:pt>
                <c:pt idx="44">
                  <c:v>1227</c:v>
                </c:pt>
                <c:pt idx="45">
                  <c:v>904</c:v>
                </c:pt>
                <c:pt idx="46">
                  <c:v>504</c:v>
                </c:pt>
                <c:pt idx="47">
                  <c:v>404</c:v>
                </c:pt>
                <c:pt idx="48">
                  <c:v>356</c:v>
                </c:pt>
                <c:pt idx="49">
                  <c:v>340</c:v>
                </c:pt>
                <c:pt idx="50">
                  <c:v>310</c:v>
                </c:pt>
                <c:pt idx="51">
                  <c:v>405</c:v>
                </c:pt>
                <c:pt idx="52">
                  <c:v>578</c:v>
                </c:pt>
                <c:pt idx="53">
                  <c:v>1632</c:v>
                </c:pt>
                <c:pt idx="54">
                  <c:v>1769</c:v>
                </c:pt>
                <c:pt idx="55">
                  <c:v>1747</c:v>
                </c:pt>
                <c:pt idx="56">
                  <c:v>1444</c:v>
                </c:pt>
                <c:pt idx="57">
                  <c:v>717</c:v>
                </c:pt>
                <c:pt idx="58">
                  <c:v>531</c:v>
                </c:pt>
                <c:pt idx="59">
                  <c:v>404</c:v>
                </c:pt>
                <c:pt idx="60">
                  <c:v>356</c:v>
                </c:pt>
                <c:pt idx="61">
                  <c:v>346</c:v>
                </c:pt>
                <c:pt idx="62">
                  <c:v>298</c:v>
                </c:pt>
                <c:pt idx="63">
                  <c:v>367</c:v>
                </c:pt>
                <c:pt idx="64">
                  <c:v>523</c:v>
                </c:pt>
                <c:pt idx="65">
                  <c:v>1026</c:v>
                </c:pt>
                <c:pt idx="66">
                  <c:v>1603</c:v>
                </c:pt>
                <c:pt idx="67">
                  <c:v>1335</c:v>
                </c:pt>
                <c:pt idx="68">
                  <c:v>1573</c:v>
                </c:pt>
                <c:pt idx="69">
                  <c:v>720</c:v>
                </c:pt>
                <c:pt idx="70">
                  <c:v>440</c:v>
                </c:pt>
                <c:pt idx="71">
                  <c:v>321</c:v>
                </c:pt>
                <c:pt idx="72">
                  <c:v>311</c:v>
                </c:pt>
                <c:pt idx="73">
                  <c:v>246</c:v>
                </c:pt>
                <c:pt idx="74">
                  <c:v>274</c:v>
                </c:pt>
                <c:pt idx="75">
                  <c:v>348</c:v>
                </c:pt>
                <c:pt idx="76">
                  <c:v>247</c:v>
                </c:pt>
                <c:pt idx="77">
                  <c:v>1045</c:v>
                </c:pt>
                <c:pt idx="78">
                  <c:v>503</c:v>
                </c:pt>
                <c:pt idx="79">
                  <c:v>917</c:v>
                </c:pt>
                <c:pt idx="80">
                  <c:v>1444</c:v>
                </c:pt>
                <c:pt idx="81">
                  <c:v>577</c:v>
                </c:pt>
                <c:pt idx="82">
                  <c:v>383</c:v>
                </c:pt>
                <c:pt idx="83">
                  <c:v>293</c:v>
                </c:pt>
                <c:pt idx="84">
                  <c:v>248</c:v>
                </c:pt>
                <c:pt idx="85">
                  <c:v>212</c:v>
                </c:pt>
                <c:pt idx="86">
                  <c:v>226</c:v>
                </c:pt>
                <c:pt idx="87">
                  <c:v>346</c:v>
                </c:pt>
                <c:pt idx="88">
                  <c:v>295</c:v>
                </c:pt>
                <c:pt idx="89">
                  <c:v>1852</c:v>
                </c:pt>
                <c:pt idx="90">
                  <c:v>1821</c:v>
                </c:pt>
                <c:pt idx="91">
                  <c:v>1205</c:v>
                </c:pt>
                <c:pt idx="92">
                  <c:v>1158</c:v>
                </c:pt>
                <c:pt idx="93">
                  <c:v>593</c:v>
                </c:pt>
                <c:pt idx="94">
                  <c:v>418</c:v>
                </c:pt>
                <c:pt idx="95">
                  <c:v>303</c:v>
                </c:pt>
                <c:pt idx="96">
                  <c:v>259</c:v>
                </c:pt>
                <c:pt idx="97">
                  <c:v>311</c:v>
                </c:pt>
                <c:pt idx="98">
                  <c:v>283</c:v>
                </c:pt>
                <c:pt idx="99">
                  <c:v>364</c:v>
                </c:pt>
                <c:pt idx="100">
                  <c:v>627</c:v>
                </c:pt>
                <c:pt idx="101">
                  <c:v>1571</c:v>
                </c:pt>
                <c:pt idx="102">
                  <c:v>2269</c:v>
                </c:pt>
                <c:pt idx="103">
                  <c:v>1887</c:v>
                </c:pt>
                <c:pt idx="104">
                  <c:v>1535</c:v>
                </c:pt>
                <c:pt idx="105">
                  <c:v>762</c:v>
                </c:pt>
                <c:pt idx="106">
                  <c:v>469</c:v>
                </c:pt>
                <c:pt idx="107">
                  <c:v>329</c:v>
                </c:pt>
                <c:pt idx="108">
                  <c:v>284</c:v>
                </c:pt>
                <c:pt idx="109">
                  <c:v>246</c:v>
                </c:pt>
                <c:pt idx="110">
                  <c:v>238</c:v>
                </c:pt>
                <c:pt idx="111">
                  <c:v>354</c:v>
                </c:pt>
                <c:pt idx="112">
                  <c:v>313</c:v>
                </c:pt>
                <c:pt idx="113">
                  <c:v>892</c:v>
                </c:pt>
                <c:pt idx="114">
                  <c:v>2269</c:v>
                </c:pt>
                <c:pt idx="115">
                  <c:v>2613</c:v>
                </c:pt>
                <c:pt idx="116">
                  <c:v>1541</c:v>
                </c:pt>
                <c:pt idx="117">
                  <c:v>798</c:v>
                </c:pt>
                <c:pt idx="118">
                  <c:v>616</c:v>
                </c:pt>
                <c:pt idx="119">
                  <c:v>588</c:v>
                </c:pt>
                <c:pt idx="120">
                  <c:v>450</c:v>
                </c:pt>
                <c:pt idx="121">
                  <c:v>453</c:v>
                </c:pt>
                <c:pt idx="122">
                  <c:v>380</c:v>
                </c:pt>
                <c:pt idx="123">
                  <c:v>560</c:v>
                </c:pt>
                <c:pt idx="124">
                  <c:v>1792</c:v>
                </c:pt>
                <c:pt idx="125">
                  <c:v>2538</c:v>
                </c:pt>
                <c:pt idx="126">
                  <c:v>3989</c:v>
                </c:pt>
                <c:pt idx="127">
                  <c:v>4583</c:v>
                </c:pt>
                <c:pt idx="128">
                  <c:v>3243</c:v>
                </c:pt>
                <c:pt idx="129">
                  <c:v>1396</c:v>
                </c:pt>
                <c:pt idx="130">
                  <c:v>724</c:v>
                </c:pt>
                <c:pt idx="131">
                  <c:v>534</c:v>
                </c:pt>
                <c:pt idx="132">
                  <c:v>533</c:v>
                </c:pt>
                <c:pt idx="133">
                  <c:v>528</c:v>
                </c:pt>
                <c:pt idx="134">
                  <c:v>421</c:v>
                </c:pt>
                <c:pt idx="135">
                  <c:v>466</c:v>
                </c:pt>
                <c:pt idx="136">
                  <c:v>577</c:v>
                </c:pt>
                <c:pt idx="137">
                  <c:v>1418</c:v>
                </c:pt>
                <c:pt idx="138">
                  <c:v>2499</c:v>
                </c:pt>
                <c:pt idx="139">
                  <c:v>2490</c:v>
                </c:pt>
                <c:pt idx="140">
                  <c:v>1997</c:v>
                </c:pt>
                <c:pt idx="141">
                  <c:v>1127</c:v>
                </c:pt>
                <c:pt idx="142">
                  <c:v>619</c:v>
                </c:pt>
                <c:pt idx="143">
                  <c:v>451</c:v>
                </c:pt>
                <c:pt idx="144">
                  <c:v>413</c:v>
                </c:pt>
                <c:pt idx="145">
                  <c:v>397</c:v>
                </c:pt>
                <c:pt idx="146">
                  <c:v>346</c:v>
                </c:pt>
                <c:pt idx="147">
                  <c:v>407</c:v>
                </c:pt>
                <c:pt idx="148">
                  <c:v>606</c:v>
                </c:pt>
                <c:pt idx="149">
                  <c:v>1431</c:v>
                </c:pt>
                <c:pt idx="150">
                  <c:v>2953</c:v>
                </c:pt>
                <c:pt idx="151">
                  <c:v>2187</c:v>
                </c:pt>
                <c:pt idx="152">
                  <c:v>1881</c:v>
                </c:pt>
                <c:pt idx="153">
                  <c:v>951</c:v>
                </c:pt>
                <c:pt idx="154">
                  <c:v>576</c:v>
                </c:pt>
                <c:pt idx="155">
                  <c:v>458</c:v>
                </c:pt>
                <c:pt idx="156">
                  <c:v>413</c:v>
                </c:pt>
                <c:pt idx="157">
                  <c:v>386</c:v>
                </c:pt>
                <c:pt idx="158">
                  <c:v>344</c:v>
                </c:pt>
                <c:pt idx="159">
                  <c:v>429</c:v>
                </c:pt>
                <c:pt idx="160">
                  <c:v>772</c:v>
                </c:pt>
                <c:pt idx="161">
                  <c:v>1206</c:v>
                </c:pt>
                <c:pt idx="162">
                  <c:v>2978</c:v>
                </c:pt>
                <c:pt idx="163">
                  <c:v>3055</c:v>
                </c:pt>
                <c:pt idx="164">
                  <c:v>1809</c:v>
                </c:pt>
                <c:pt idx="165">
                  <c:v>907</c:v>
                </c:pt>
                <c:pt idx="166">
                  <c:v>595</c:v>
                </c:pt>
                <c:pt idx="167">
                  <c:v>461</c:v>
                </c:pt>
                <c:pt idx="168">
                  <c:v>437</c:v>
                </c:pt>
                <c:pt idx="169">
                  <c:v>413</c:v>
                </c:pt>
                <c:pt idx="170">
                  <c:v>322</c:v>
                </c:pt>
                <c:pt idx="171">
                  <c:v>432</c:v>
                </c:pt>
                <c:pt idx="172">
                  <c:v>515</c:v>
                </c:pt>
                <c:pt idx="173">
                  <c:v>1512</c:v>
                </c:pt>
                <c:pt idx="174">
                  <c:v>2150</c:v>
                </c:pt>
                <c:pt idx="175">
                  <c:v>1635</c:v>
                </c:pt>
                <c:pt idx="176">
                  <c:v>970</c:v>
                </c:pt>
                <c:pt idx="177">
                  <c:v>622</c:v>
                </c:pt>
                <c:pt idx="178">
                  <c:v>474</c:v>
                </c:pt>
                <c:pt idx="179">
                  <c:v>368</c:v>
                </c:pt>
                <c:pt idx="180">
                  <c:v>335</c:v>
                </c:pt>
                <c:pt idx="181">
                  <c:v>343</c:v>
                </c:pt>
                <c:pt idx="182">
                  <c:v>290</c:v>
                </c:pt>
                <c:pt idx="183">
                  <c:v>362</c:v>
                </c:pt>
                <c:pt idx="184">
                  <c:v>238</c:v>
                </c:pt>
                <c:pt idx="185">
                  <c:v>875</c:v>
                </c:pt>
                <c:pt idx="186">
                  <c:v>1751</c:v>
                </c:pt>
                <c:pt idx="187">
                  <c:v>1948</c:v>
                </c:pt>
                <c:pt idx="188">
                  <c:v>1380</c:v>
                </c:pt>
                <c:pt idx="189">
                  <c:v>881</c:v>
                </c:pt>
                <c:pt idx="190">
                  <c:v>520</c:v>
                </c:pt>
                <c:pt idx="191">
                  <c:v>399</c:v>
                </c:pt>
                <c:pt idx="192">
                  <c:v>367</c:v>
                </c:pt>
                <c:pt idx="193">
                  <c:v>327</c:v>
                </c:pt>
                <c:pt idx="194">
                  <c:v>298</c:v>
                </c:pt>
                <c:pt idx="195">
                  <c:v>343</c:v>
                </c:pt>
                <c:pt idx="196">
                  <c:v>505</c:v>
                </c:pt>
                <c:pt idx="197">
                  <c:v>1099</c:v>
                </c:pt>
                <c:pt idx="198">
                  <c:v>1008</c:v>
                </c:pt>
                <c:pt idx="199">
                  <c:v>1222</c:v>
                </c:pt>
                <c:pt idx="200">
                  <c:v>1016</c:v>
                </c:pt>
                <c:pt idx="201">
                  <c:v>528</c:v>
                </c:pt>
                <c:pt idx="202">
                  <c:v>440</c:v>
                </c:pt>
                <c:pt idx="203">
                  <c:v>357</c:v>
                </c:pt>
                <c:pt idx="204">
                  <c:v>335</c:v>
                </c:pt>
                <c:pt idx="205">
                  <c:v>322</c:v>
                </c:pt>
                <c:pt idx="206">
                  <c:v>266</c:v>
                </c:pt>
                <c:pt idx="207">
                  <c:v>364</c:v>
                </c:pt>
                <c:pt idx="208">
                  <c:v>606</c:v>
                </c:pt>
                <c:pt idx="209">
                  <c:v>2007</c:v>
                </c:pt>
                <c:pt idx="210">
                  <c:v>2642</c:v>
                </c:pt>
                <c:pt idx="211">
                  <c:v>2283</c:v>
                </c:pt>
                <c:pt idx="212">
                  <c:v>1415</c:v>
                </c:pt>
                <c:pt idx="213">
                  <c:v>790</c:v>
                </c:pt>
                <c:pt idx="214">
                  <c:v>592</c:v>
                </c:pt>
                <c:pt idx="215">
                  <c:v>477</c:v>
                </c:pt>
                <c:pt idx="216">
                  <c:v>413</c:v>
                </c:pt>
                <c:pt idx="217">
                  <c:v>332</c:v>
                </c:pt>
                <c:pt idx="218">
                  <c:v>286</c:v>
                </c:pt>
                <c:pt idx="219">
                  <c:v>528</c:v>
                </c:pt>
                <c:pt idx="220">
                  <c:v>1000</c:v>
                </c:pt>
                <c:pt idx="221">
                  <c:v>1292</c:v>
                </c:pt>
                <c:pt idx="222">
                  <c:v>1943</c:v>
                </c:pt>
                <c:pt idx="223">
                  <c:v>2222</c:v>
                </c:pt>
                <c:pt idx="224">
                  <c:v>1372</c:v>
                </c:pt>
                <c:pt idx="225">
                  <c:v>694</c:v>
                </c:pt>
                <c:pt idx="226">
                  <c:v>515</c:v>
                </c:pt>
                <c:pt idx="227">
                  <c:v>404</c:v>
                </c:pt>
                <c:pt idx="228">
                  <c:v>359</c:v>
                </c:pt>
                <c:pt idx="229">
                  <c:v>346</c:v>
                </c:pt>
                <c:pt idx="230">
                  <c:v>317</c:v>
                </c:pt>
                <c:pt idx="231">
                  <c:v>413</c:v>
                </c:pt>
                <c:pt idx="232">
                  <c:v>471</c:v>
                </c:pt>
                <c:pt idx="233">
                  <c:v>1404</c:v>
                </c:pt>
                <c:pt idx="234">
                  <c:v>2927</c:v>
                </c:pt>
                <c:pt idx="235">
                  <c:v>2415</c:v>
                </c:pt>
                <c:pt idx="236">
                  <c:v>1233</c:v>
                </c:pt>
                <c:pt idx="237">
                  <c:v>616</c:v>
                </c:pt>
                <c:pt idx="238">
                  <c:v>469</c:v>
                </c:pt>
                <c:pt idx="239">
                  <c:v>389</c:v>
                </c:pt>
                <c:pt idx="240">
                  <c:v>332</c:v>
                </c:pt>
                <c:pt idx="241">
                  <c:v>341</c:v>
                </c:pt>
                <c:pt idx="242">
                  <c:v>278</c:v>
                </c:pt>
                <c:pt idx="243">
                  <c:v>399</c:v>
                </c:pt>
                <c:pt idx="244">
                  <c:v>508</c:v>
                </c:pt>
                <c:pt idx="245">
                  <c:v>1120</c:v>
                </c:pt>
                <c:pt idx="246">
                  <c:v>3393</c:v>
                </c:pt>
                <c:pt idx="247">
                  <c:v>3296</c:v>
                </c:pt>
                <c:pt idx="248">
                  <c:v>2007</c:v>
                </c:pt>
                <c:pt idx="249">
                  <c:v>966</c:v>
                </c:pt>
                <c:pt idx="250">
                  <c:v>683</c:v>
                </c:pt>
                <c:pt idx="251">
                  <c:v>474</c:v>
                </c:pt>
                <c:pt idx="252">
                  <c:v>405</c:v>
                </c:pt>
                <c:pt idx="253">
                  <c:v>375</c:v>
                </c:pt>
                <c:pt idx="254">
                  <c:v>327</c:v>
                </c:pt>
                <c:pt idx="255">
                  <c:v>480</c:v>
                </c:pt>
                <c:pt idx="256">
                  <c:v>575</c:v>
                </c:pt>
                <c:pt idx="257">
                  <c:v>1187</c:v>
                </c:pt>
                <c:pt idx="258">
                  <c:v>1865</c:v>
                </c:pt>
                <c:pt idx="259">
                  <c:v>1836</c:v>
                </c:pt>
                <c:pt idx="260">
                  <c:v>1045</c:v>
                </c:pt>
                <c:pt idx="261">
                  <c:v>653</c:v>
                </c:pt>
                <c:pt idx="262">
                  <c:v>509</c:v>
                </c:pt>
                <c:pt idx="263">
                  <c:v>391</c:v>
                </c:pt>
                <c:pt idx="264">
                  <c:v>298</c:v>
                </c:pt>
                <c:pt idx="265">
                  <c:v>262</c:v>
                </c:pt>
                <c:pt idx="266">
                  <c:v>278</c:v>
                </c:pt>
                <c:pt idx="267">
                  <c:v>386</c:v>
                </c:pt>
                <c:pt idx="268">
                  <c:v>479</c:v>
                </c:pt>
                <c:pt idx="269">
                  <c:v>1404</c:v>
                </c:pt>
                <c:pt idx="270">
                  <c:v>1709</c:v>
                </c:pt>
                <c:pt idx="271">
                  <c:v>1370</c:v>
                </c:pt>
                <c:pt idx="272">
                  <c:v>1230</c:v>
                </c:pt>
                <c:pt idx="273">
                  <c:v>663</c:v>
                </c:pt>
                <c:pt idx="274">
                  <c:v>453</c:v>
                </c:pt>
                <c:pt idx="275">
                  <c:v>339</c:v>
                </c:pt>
                <c:pt idx="276">
                  <c:v>319</c:v>
                </c:pt>
                <c:pt idx="277">
                  <c:v>200</c:v>
                </c:pt>
                <c:pt idx="278">
                  <c:v>254</c:v>
                </c:pt>
                <c:pt idx="279">
                  <c:v>338</c:v>
                </c:pt>
                <c:pt idx="280">
                  <c:v>547</c:v>
                </c:pt>
                <c:pt idx="281">
                  <c:v>1313</c:v>
                </c:pt>
                <c:pt idx="282">
                  <c:v>3730</c:v>
                </c:pt>
                <c:pt idx="283">
                  <c:v>2442</c:v>
                </c:pt>
                <c:pt idx="284">
                  <c:v>1613</c:v>
                </c:pt>
                <c:pt idx="285">
                  <c:v>904</c:v>
                </c:pt>
                <c:pt idx="286">
                  <c:v>638</c:v>
                </c:pt>
                <c:pt idx="287">
                  <c:v>487</c:v>
                </c:pt>
                <c:pt idx="288">
                  <c:v>434</c:v>
                </c:pt>
                <c:pt idx="289">
                  <c:v>375</c:v>
                </c:pt>
                <c:pt idx="290">
                  <c:v>361</c:v>
                </c:pt>
                <c:pt idx="291">
                  <c:v>448</c:v>
                </c:pt>
                <c:pt idx="292">
                  <c:v>518</c:v>
                </c:pt>
                <c:pt idx="293">
                  <c:v>1696</c:v>
                </c:pt>
                <c:pt idx="294">
                  <c:v>2246</c:v>
                </c:pt>
                <c:pt idx="295">
                  <c:v>2155</c:v>
                </c:pt>
                <c:pt idx="296">
                  <c:v>1552</c:v>
                </c:pt>
                <c:pt idx="297">
                  <c:v>756</c:v>
                </c:pt>
                <c:pt idx="298">
                  <c:v>531</c:v>
                </c:pt>
                <c:pt idx="299">
                  <c:v>438</c:v>
                </c:pt>
                <c:pt idx="300">
                  <c:v>343</c:v>
                </c:pt>
                <c:pt idx="301">
                  <c:v>295</c:v>
                </c:pt>
                <c:pt idx="302">
                  <c:v>315</c:v>
                </c:pt>
                <c:pt idx="303">
                  <c:v>367</c:v>
                </c:pt>
                <c:pt idx="304">
                  <c:v>699</c:v>
                </c:pt>
                <c:pt idx="305">
                  <c:v>1927</c:v>
                </c:pt>
                <c:pt idx="306">
                  <c:v>2344</c:v>
                </c:pt>
                <c:pt idx="307">
                  <c:v>1595</c:v>
                </c:pt>
                <c:pt idx="308">
                  <c:v>1104</c:v>
                </c:pt>
                <c:pt idx="309">
                  <c:v>741</c:v>
                </c:pt>
                <c:pt idx="310">
                  <c:v>541</c:v>
                </c:pt>
                <c:pt idx="311">
                  <c:v>417</c:v>
                </c:pt>
                <c:pt idx="312">
                  <c:v>340</c:v>
                </c:pt>
                <c:pt idx="313">
                  <c:v>356</c:v>
                </c:pt>
                <c:pt idx="314">
                  <c:v>332</c:v>
                </c:pt>
                <c:pt idx="315">
                  <c:v>370</c:v>
                </c:pt>
                <c:pt idx="316">
                  <c:v>347</c:v>
                </c:pt>
                <c:pt idx="317">
                  <c:v>1412</c:v>
                </c:pt>
                <c:pt idx="318">
                  <c:v>2139</c:v>
                </c:pt>
                <c:pt idx="319">
                  <c:v>1978</c:v>
                </c:pt>
                <c:pt idx="320">
                  <c:v>1200</c:v>
                </c:pt>
                <c:pt idx="321">
                  <c:v>741</c:v>
                </c:pt>
                <c:pt idx="322">
                  <c:v>525</c:v>
                </c:pt>
                <c:pt idx="323">
                  <c:v>401</c:v>
                </c:pt>
                <c:pt idx="324">
                  <c:v>375</c:v>
                </c:pt>
                <c:pt idx="325">
                  <c:v>362</c:v>
                </c:pt>
                <c:pt idx="326">
                  <c:v>317</c:v>
                </c:pt>
                <c:pt idx="327">
                  <c:v>353</c:v>
                </c:pt>
                <c:pt idx="328">
                  <c:v>552</c:v>
                </c:pt>
                <c:pt idx="329">
                  <c:v>1343</c:v>
                </c:pt>
                <c:pt idx="330">
                  <c:v>971</c:v>
                </c:pt>
                <c:pt idx="331">
                  <c:v>1372</c:v>
                </c:pt>
                <c:pt idx="332">
                  <c:v>978</c:v>
                </c:pt>
                <c:pt idx="333">
                  <c:v>565</c:v>
                </c:pt>
                <c:pt idx="334">
                  <c:v>480</c:v>
                </c:pt>
                <c:pt idx="335">
                  <c:v>381</c:v>
                </c:pt>
                <c:pt idx="336">
                  <c:v>340</c:v>
                </c:pt>
                <c:pt idx="337">
                  <c:v>330</c:v>
                </c:pt>
                <c:pt idx="338">
                  <c:v>300</c:v>
                </c:pt>
                <c:pt idx="339">
                  <c:v>359</c:v>
                </c:pt>
                <c:pt idx="340">
                  <c:v>329</c:v>
                </c:pt>
                <c:pt idx="341">
                  <c:v>1646</c:v>
                </c:pt>
                <c:pt idx="342">
                  <c:v>1212</c:v>
                </c:pt>
                <c:pt idx="343">
                  <c:v>1428</c:v>
                </c:pt>
                <c:pt idx="344">
                  <c:v>1091</c:v>
                </c:pt>
                <c:pt idx="345">
                  <c:v>591</c:v>
                </c:pt>
                <c:pt idx="346">
                  <c:v>437</c:v>
                </c:pt>
                <c:pt idx="347">
                  <c:v>347</c:v>
                </c:pt>
                <c:pt idx="348">
                  <c:v>308</c:v>
                </c:pt>
                <c:pt idx="349">
                  <c:v>287</c:v>
                </c:pt>
                <c:pt idx="350">
                  <c:v>286</c:v>
                </c:pt>
                <c:pt idx="351">
                  <c:v>319</c:v>
                </c:pt>
                <c:pt idx="352">
                  <c:v>344</c:v>
                </c:pt>
                <c:pt idx="353">
                  <c:v>930</c:v>
                </c:pt>
                <c:pt idx="354">
                  <c:v>2318</c:v>
                </c:pt>
                <c:pt idx="355">
                  <c:v>1573</c:v>
                </c:pt>
                <c:pt idx="356">
                  <c:v>1064</c:v>
                </c:pt>
                <c:pt idx="357">
                  <c:v>523</c:v>
                </c:pt>
                <c:pt idx="358">
                  <c:v>512</c:v>
                </c:pt>
                <c:pt idx="359">
                  <c:v>404</c:v>
                </c:pt>
                <c:pt idx="360">
                  <c:v>343</c:v>
                </c:pt>
                <c:pt idx="361">
                  <c:v>327</c:v>
                </c:pt>
                <c:pt idx="362">
                  <c:v>281</c:v>
                </c:pt>
                <c:pt idx="363">
                  <c:v>386</c:v>
                </c:pt>
                <c:pt idx="364">
                  <c:v>710</c:v>
                </c:pt>
                <c:pt idx="365">
                  <c:v>2222</c:v>
                </c:pt>
                <c:pt idx="366">
                  <c:v>2585</c:v>
                </c:pt>
                <c:pt idx="367">
                  <c:v>1461</c:v>
                </c:pt>
                <c:pt idx="368">
                  <c:v>1260</c:v>
                </c:pt>
                <c:pt idx="369">
                  <c:v>666</c:v>
                </c:pt>
                <c:pt idx="370">
                  <c:v>504</c:v>
                </c:pt>
                <c:pt idx="371">
                  <c:v>435</c:v>
                </c:pt>
                <c:pt idx="372">
                  <c:v>367</c:v>
                </c:pt>
                <c:pt idx="373">
                  <c:v>343</c:v>
                </c:pt>
                <c:pt idx="374">
                  <c:v>319</c:v>
                </c:pt>
                <c:pt idx="375">
                  <c:v>397</c:v>
                </c:pt>
                <c:pt idx="376">
                  <c:v>687</c:v>
                </c:pt>
                <c:pt idx="377">
                  <c:v>2275</c:v>
                </c:pt>
                <c:pt idx="378">
                  <c:v>2878</c:v>
                </c:pt>
                <c:pt idx="379">
                  <c:v>2243</c:v>
                </c:pt>
                <c:pt idx="380">
                  <c:v>1536</c:v>
                </c:pt>
                <c:pt idx="381">
                  <c:v>800</c:v>
                </c:pt>
                <c:pt idx="382">
                  <c:v>525</c:v>
                </c:pt>
                <c:pt idx="383">
                  <c:v>440</c:v>
                </c:pt>
                <c:pt idx="384">
                  <c:v>375</c:v>
                </c:pt>
                <c:pt idx="385">
                  <c:v>375</c:v>
                </c:pt>
                <c:pt idx="386">
                  <c:v>332</c:v>
                </c:pt>
                <c:pt idx="387">
                  <c:v>357</c:v>
                </c:pt>
                <c:pt idx="388">
                  <c:v>453</c:v>
                </c:pt>
                <c:pt idx="389">
                  <c:v>1348</c:v>
                </c:pt>
                <c:pt idx="390">
                  <c:v>1987</c:v>
                </c:pt>
                <c:pt idx="391">
                  <c:v>2031</c:v>
                </c:pt>
                <c:pt idx="392">
                  <c:v>1284</c:v>
                </c:pt>
                <c:pt idx="393">
                  <c:v>730</c:v>
                </c:pt>
                <c:pt idx="394">
                  <c:v>496</c:v>
                </c:pt>
                <c:pt idx="395">
                  <c:v>404</c:v>
                </c:pt>
                <c:pt idx="396">
                  <c:v>351</c:v>
                </c:pt>
                <c:pt idx="397">
                  <c:v>330</c:v>
                </c:pt>
                <c:pt idx="398">
                  <c:v>290</c:v>
                </c:pt>
                <c:pt idx="399">
                  <c:v>432</c:v>
                </c:pt>
                <c:pt idx="400">
                  <c:v>391</c:v>
                </c:pt>
                <c:pt idx="401">
                  <c:v>1008</c:v>
                </c:pt>
                <c:pt idx="402">
                  <c:v>1515</c:v>
                </c:pt>
                <c:pt idx="403">
                  <c:v>1985</c:v>
                </c:pt>
                <c:pt idx="404">
                  <c:v>1332</c:v>
                </c:pt>
                <c:pt idx="405">
                  <c:v>676</c:v>
                </c:pt>
                <c:pt idx="406">
                  <c:v>480</c:v>
                </c:pt>
                <c:pt idx="407">
                  <c:v>394</c:v>
                </c:pt>
                <c:pt idx="408">
                  <c:v>351</c:v>
                </c:pt>
                <c:pt idx="409">
                  <c:v>346</c:v>
                </c:pt>
                <c:pt idx="410">
                  <c:v>290</c:v>
                </c:pt>
                <c:pt idx="411">
                  <c:v>356</c:v>
                </c:pt>
                <c:pt idx="412">
                  <c:v>650</c:v>
                </c:pt>
                <c:pt idx="413">
                  <c:v>1361</c:v>
                </c:pt>
                <c:pt idx="414">
                  <c:v>2417</c:v>
                </c:pt>
                <c:pt idx="415">
                  <c:v>2007</c:v>
                </c:pt>
                <c:pt idx="416">
                  <c:v>1249</c:v>
                </c:pt>
                <c:pt idx="417">
                  <c:v>660</c:v>
                </c:pt>
                <c:pt idx="418">
                  <c:v>493</c:v>
                </c:pt>
                <c:pt idx="419">
                  <c:v>412</c:v>
                </c:pt>
                <c:pt idx="420">
                  <c:v>364</c:v>
                </c:pt>
                <c:pt idx="421">
                  <c:v>370</c:v>
                </c:pt>
                <c:pt idx="422">
                  <c:v>315</c:v>
                </c:pt>
                <c:pt idx="423">
                  <c:v>362</c:v>
                </c:pt>
                <c:pt idx="424">
                  <c:v>806</c:v>
                </c:pt>
                <c:pt idx="425">
                  <c:v>1404</c:v>
                </c:pt>
                <c:pt idx="426">
                  <c:v>1709</c:v>
                </c:pt>
                <c:pt idx="427">
                  <c:v>2133</c:v>
                </c:pt>
                <c:pt idx="428">
                  <c:v>1348</c:v>
                </c:pt>
                <c:pt idx="429">
                  <c:v>637</c:v>
                </c:pt>
                <c:pt idx="430">
                  <c:v>480</c:v>
                </c:pt>
                <c:pt idx="431">
                  <c:v>503</c:v>
                </c:pt>
                <c:pt idx="432">
                  <c:v>464</c:v>
                </c:pt>
                <c:pt idx="433">
                  <c:v>429</c:v>
                </c:pt>
                <c:pt idx="434">
                  <c:v>378</c:v>
                </c:pt>
                <c:pt idx="435">
                  <c:v>434</c:v>
                </c:pt>
                <c:pt idx="436">
                  <c:v>422</c:v>
                </c:pt>
                <c:pt idx="437">
                  <c:v>959</c:v>
                </c:pt>
                <c:pt idx="438">
                  <c:v>1296</c:v>
                </c:pt>
                <c:pt idx="439">
                  <c:v>1399</c:v>
                </c:pt>
                <c:pt idx="440">
                  <c:v>1075</c:v>
                </c:pt>
                <c:pt idx="441">
                  <c:v>606</c:v>
                </c:pt>
                <c:pt idx="442">
                  <c:v>458</c:v>
                </c:pt>
                <c:pt idx="443">
                  <c:v>383</c:v>
                </c:pt>
                <c:pt idx="444">
                  <c:v>322</c:v>
                </c:pt>
                <c:pt idx="445">
                  <c:v>289</c:v>
                </c:pt>
                <c:pt idx="446">
                  <c:v>274</c:v>
                </c:pt>
                <c:pt idx="447">
                  <c:v>356</c:v>
                </c:pt>
                <c:pt idx="448">
                  <c:v>466</c:v>
                </c:pt>
                <c:pt idx="449">
                  <c:v>1206</c:v>
                </c:pt>
                <c:pt idx="450">
                  <c:v>1909</c:v>
                </c:pt>
                <c:pt idx="451">
                  <c:v>2433</c:v>
                </c:pt>
                <c:pt idx="452">
                  <c:v>1498</c:v>
                </c:pt>
                <c:pt idx="453">
                  <c:v>803</c:v>
                </c:pt>
                <c:pt idx="454">
                  <c:v>536</c:v>
                </c:pt>
                <c:pt idx="455">
                  <c:v>417</c:v>
                </c:pt>
                <c:pt idx="456">
                  <c:v>359</c:v>
                </c:pt>
                <c:pt idx="457">
                  <c:v>314</c:v>
                </c:pt>
                <c:pt idx="458">
                  <c:v>300</c:v>
                </c:pt>
                <c:pt idx="459">
                  <c:v>375</c:v>
                </c:pt>
                <c:pt idx="460">
                  <c:v>547</c:v>
                </c:pt>
                <c:pt idx="461">
                  <c:v>1399</c:v>
                </c:pt>
                <c:pt idx="462">
                  <c:v>2277</c:v>
                </c:pt>
                <c:pt idx="463">
                  <c:v>2350</c:v>
                </c:pt>
                <c:pt idx="464">
                  <c:v>1549</c:v>
                </c:pt>
                <c:pt idx="465">
                  <c:v>857</c:v>
                </c:pt>
                <c:pt idx="466">
                  <c:v>592</c:v>
                </c:pt>
                <c:pt idx="467">
                  <c:v>443</c:v>
                </c:pt>
                <c:pt idx="468">
                  <c:v>362</c:v>
                </c:pt>
                <c:pt idx="469">
                  <c:v>375</c:v>
                </c:pt>
                <c:pt idx="470">
                  <c:v>303</c:v>
                </c:pt>
                <c:pt idx="471">
                  <c:v>397</c:v>
                </c:pt>
                <c:pt idx="472">
                  <c:v>570</c:v>
                </c:pt>
                <c:pt idx="473">
                  <c:v>1820</c:v>
                </c:pt>
                <c:pt idx="474">
                  <c:v>1860</c:v>
                </c:pt>
                <c:pt idx="475">
                  <c:v>1806</c:v>
                </c:pt>
                <c:pt idx="476">
                  <c:v>1335</c:v>
                </c:pt>
                <c:pt idx="477">
                  <c:v>717</c:v>
                </c:pt>
                <c:pt idx="478">
                  <c:v>517</c:v>
                </c:pt>
                <c:pt idx="479">
                  <c:v>414</c:v>
                </c:pt>
                <c:pt idx="480">
                  <c:v>332</c:v>
                </c:pt>
                <c:pt idx="481">
                  <c:v>356</c:v>
                </c:pt>
                <c:pt idx="482">
                  <c:v>322</c:v>
                </c:pt>
                <c:pt idx="483">
                  <c:v>397</c:v>
                </c:pt>
                <c:pt idx="484">
                  <c:v>500</c:v>
                </c:pt>
                <c:pt idx="485">
                  <c:v>1688</c:v>
                </c:pt>
                <c:pt idx="486">
                  <c:v>1810</c:v>
                </c:pt>
                <c:pt idx="487">
                  <c:v>1785</c:v>
                </c:pt>
                <c:pt idx="488">
                  <c:v>1270</c:v>
                </c:pt>
                <c:pt idx="489">
                  <c:v>634</c:v>
                </c:pt>
                <c:pt idx="490">
                  <c:v>622</c:v>
                </c:pt>
                <c:pt idx="491">
                  <c:v>528</c:v>
                </c:pt>
                <c:pt idx="492">
                  <c:v>450</c:v>
                </c:pt>
                <c:pt idx="493">
                  <c:v>399</c:v>
                </c:pt>
                <c:pt idx="494">
                  <c:v>363</c:v>
                </c:pt>
                <c:pt idx="495">
                  <c:v>410</c:v>
                </c:pt>
                <c:pt idx="496">
                  <c:v>951</c:v>
                </c:pt>
                <c:pt idx="497">
                  <c:v>1814</c:v>
                </c:pt>
                <c:pt idx="498">
                  <c:v>3315</c:v>
                </c:pt>
                <c:pt idx="499">
                  <c:v>3243</c:v>
                </c:pt>
                <c:pt idx="500">
                  <c:v>2023</c:v>
                </c:pt>
                <c:pt idx="501">
                  <c:v>964</c:v>
                </c:pt>
                <c:pt idx="502">
                  <c:v>622</c:v>
                </c:pt>
                <c:pt idx="503">
                  <c:v>521</c:v>
                </c:pt>
                <c:pt idx="504">
                  <c:v>437</c:v>
                </c:pt>
                <c:pt idx="505">
                  <c:v>429</c:v>
                </c:pt>
                <c:pt idx="506">
                  <c:v>387</c:v>
                </c:pt>
                <c:pt idx="507">
                  <c:v>464</c:v>
                </c:pt>
                <c:pt idx="508">
                  <c:v>557</c:v>
                </c:pt>
                <c:pt idx="509">
                  <c:v>2184</c:v>
                </c:pt>
                <c:pt idx="510">
                  <c:v>2978</c:v>
                </c:pt>
                <c:pt idx="511">
                  <c:v>2291</c:v>
                </c:pt>
                <c:pt idx="512">
                  <c:v>1463</c:v>
                </c:pt>
                <c:pt idx="513">
                  <c:v>870</c:v>
                </c:pt>
                <c:pt idx="514">
                  <c:v>622</c:v>
                </c:pt>
                <c:pt idx="515">
                  <c:v>534</c:v>
                </c:pt>
                <c:pt idx="516">
                  <c:v>469</c:v>
                </c:pt>
                <c:pt idx="517">
                  <c:v>445</c:v>
                </c:pt>
                <c:pt idx="518">
                  <c:v>387</c:v>
                </c:pt>
                <c:pt idx="519">
                  <c:v>461</c:v>
                </c:pt>
                <c:pt idx="520">
                  <c:v>785</c:v>
                </c:pt>
                <c:pt idx="521">
                  <c:v>1330</c:v>
                </c:pt>
                <c:pt idx="522">
                  <c:v>2499</c:v>
                </c:pt>
                <c:pt idx="523">
                  <c:v>2921</c:v>
                </c:pt>
                <c:pt idx="524">
                  <c:v>2675</c:v>
                </c:pt>
                <c:pt idx="525">
                  <c:v>1272</c:v>
                </c:pt>
                <c:pt idx="526">
                  <c:v>780</c:v>
                </c:pt>
                <c:pt idx="527">
                  <c:v>601</c:v>
                </c:pt>
                <c:pt idx="528">
                  <c:v>482</c:v>
                </c:pt>
                <c:pt idx="529">
                  <c:v>453</c:v>
                </c:pt>
                <c:pt idx="530">
                  <c:v>394</c:v>
                </c:pt>
                <c:pt idx="531">
                  <c:v>477</c:v>
                </c:pt>
                <c:pt idx="532">
                  <c:v>609</c:v>
                </c:pt>
                <c:pt idx="533">
                  <c:v>1731</c:v>
                </c:pt>
                <c:pt idx="534">
                  <c:v>2901</c:v>
                </c:pt>
                <c:pt idx="535">
                  <c:v>1533</c:v>
                </c:pt>
                <c:pt idx="536">
                  <c:v>1517</c:v>
                </c:pt>
                <c:pt idx="537">
                  <c:v>774</c:v>
                </c:pt>
                <c:pt idx="538">
                  <c:v>557</c:v>
                </c:pt>
                <c:pt idx="539">
                  <c:v>453</c:v>
                </c:pt>
                <c:pt idx="540">
                  <c:v>415</c:v>
                </c:pt>
                <c:pt idx="541">
                  <c:v>375</c:v>
                </c:pt>
                <c:pt idx="542">
                  <c:v>373</c:v>
                </c:pt>
                <c:pt idx="543">
                  <c:v>442</c:v>
                </c:pt>
                <c:pt idx="544">
                  <c:v>637</c:v>
                </c:pt>
                <c:pt idx="545">
                  <c:v>2042</c:v>
                </c:pt>
                <c:pt idx="546">
                  <c:v>2277</c:v>
                </c:pt>
                <c:pt idx="547">
                  <c:v>2948</c:v>
                </c:pt>
                <c:pt idx="548">
                  <c:v>1447</c:v>
                </c:pt>
                <c:pt idx="549">
                  <c:v>795</c:v>
                </c:pt>
                <c:pt idx="550">
                  <c:v>590</c:v>
                </c:pt>
                <c:pt idx="551">
                  <c:v>492</c:v>
                </c:pt>
                <c:pt idx="552">
                  <c:v>426</c:v>
                </c:pt>
                <c:pt idx="553">
                  <c:v>413</c:v>
                </c:pt>
                <c:pt idx="554">
                  <c:v>356</c:v>
                </c:pt>
                <c:pt idx="555">
                  <c:v>464</c:v>
                </c:pt>
                <c:pt idx="556">
                  <c:v>471</c:v>
                </c:pt>
                <c:pt idx="557">
                  <c:v>825</c:v>
                </c:pt>
                <c:pt idx="558">
                  <c:v>1981</c:v>
                </c:pt>
                <c:pt idx="559">
                  <c:v>1611</c:v>
                </c:pt>
                <c:pt idx="560">
                  <c:v>1160</c:v>
                </c:pt>
                <c:pt idx="561">
                  <c:v>629</c:v>
                </c:pt>
                <c:pt idx="562">
                  <c:v>539</c:v>
                </c:pt>
                <c:pt idx="563">
                  <c:v>455</c:v>
                </c:pt>
                <c:pt idx="564">
                  <c:v>389</c:v>
                </c:pt>
                <c:pt idx="565">
                  <c:v>383</c:v>
                </c:pt>
                <c:pt idx="566">
                  <c:v>319</c:v>
                </c:pt>
                <c:pt idx="567">
                  <c:v>415</c:v>
                </c:pt>
                <c:pt idx="568">
                  <c:v>749</c:v>
                </c:pt>
                <c:pt idx="569">
                  <c:v>1209</c:v>
                </c:pt>
                <c:pt idx="570">
                  <c:v>2875</c:v>
                </c:pt>
                <c:pt idx="571">
                  <c:v>3055</c:v>
                </c:pt>
                <c:pt idx="572">
                  <c:v>1520</c:v>
                </c:pt>
                <c:pt idx="573">
                  <c:v>826</c:v>
                </c:pt>
                <c:pt idx="574">
                  <c:v>654</c:v>
                </c:pt>
                <c:pt idx="575">
                  <c:v>518</c:v>
                </c:pt>
                <c:pt idx="576">
                  <c:v>480</c:v>
                </c:pt>
                <c:pt idx="577">
                  <c:v>402</c:v>
                </c:pt>
                <c:pt idx="578">
                  <c:v>404</c:v>
                </c:pt>
                <c:pt idx="579">
                  <c:v>409</c:v>
                </c:pt>
                <c:pt idx="580">
                  <c:v>1080</c:v>
                </c:pt>
                <c:pt idx="581">
                  <c:v>1780</c:v>
                </c:pt>
                <c:pt idx="582">
                  <c:v>2875</c:v>
                </c:pt>
                <c:pt idx="583">
                  <c:v>2868</c:v>
                </c:pt>
                <c:pt idx="584">
                  <c:v>1702</c:v>
                </c:pt>
                <c:pt idx="585">
                  <c:v>1117</c:v>
                </c:pt>
                <c:pt idx="586">
                  <c:v>718</c:v>
                </c:pt>
                <c:pt idx="587">
                  <c:v>521</c:v>
                </c:pt>
                <c:pt idx="588">
                  <c:v>440</c:v>
                </c:pt>
                <c:pt idx="589">
                  <c:v>426</c:v>
                </c:pt>
                <c:pt idx="590">
                  <c:v>404</c:v>
                </c:pt>
                <c:pt idx="591">
                  <c:v>434</c:v>
                </c:pt>
                <c:pt idx="592">
                  <c:v>720</c:v>
                </c:pt>
                <c:pt idx="593">
                  <c:v>1820</c:v>
                </c:pt>
                <c:pt idx="594">
                  <c:v>3315</c:v>
                </c:pt>
                <c:pt idx="595">
                  <c:v>3430</c:v>
                </c:pt>
                <c:pt idx="596">
                  <c:v>1665</c:v>
                </c:pt>
                <c:pt idx="597">
                  <c:v>971</c:v>
                </c:pt>
                <c:pt idx="598">
                  <c:v>649</c:v>
                </c:pt>
                <c:pt idx="599">
                  <c:v>513</c:v>
                </c:pt>
                <c:pt idx="600">
                  <c:v>413</c:v>
                </c:pt>
                <c:pt idx="601">
                  <c:v>386</c:v>
                </c:pt>
                <c:pt idx="602">
                  <c:v>349</c:v>
                </c:pt>
                <c:pt idx="603">
                  <c:v>429</c:v>
                </c:pt>
                <c:pt idx="604">
                  <c:v>658</c:v>
                </c:pt>
                <c:pt idx="605">
                  <c:v>1600</c:v>
                </c:pt>
                <c:pt idx="606">
                  <c:v>1296</c:v>
                </c:pt>
                <c:pt idx="607">
                  <c:v>1384</c:v>
                </c:pt>
                <c:pt idx="608">
                  <c:v>1125</c:v>
                </c:pt>
                <c:pt idx="609">
                  <c:v>723</c:v>
                </c:pt>
                <c:pt idx="610">
                  <c:v>480</c:v>
                </c:pt>
                <c:pt idx="611">
                  <c:v>370</c:v>
                </c:pt>
                <c:pt idx="612">
                  <c:v>300</c:v>
                </c:pt>
                <c:pt idx="613">
                  <c:v>329</c:v>
                </c:pt>
                <c:pt idx="614">
                  <c:v>288</c:v>
                </c:pt>
                <c:pt idx="615">
                  <c:v>335</c:v>
                </c:pt>
                <c:pt idx="616">
                  <c:v>391</c:v>
                </c:pt>
                <c:pt idx="617">
                  <c:v>884</c:v>
                </c:pt>
                <c:pt idx="618">
                  <c:v>1808</c:v>
                </c:pt>
                <c:pt idx="619">
                  <c:v>1654</c:v>
                </c:pt>
                <c:pt idx="620">
                  <c:v>1225</c:v>
                </c:pt>
                <c:pt idx="621">
                  <c:v>671</c:v>
                </c:pt>
                <c:pt idx="622">
                  <c:v>477</c:v>
                </c:pt>
                <c:pt idx="623">
                  <c:v>376</c:v>
                </c:pt>
                <c:pt idx="624">
                  <c:v>316</c:v>
                </c:pt>
                <c:pt idx="625">
                  <c:v>346</c:v>
                </c:pt>
                <c:pt idx="626">
                  <c:v>307</c:v>
                </c:pt>
                <c:pt idx="627">
                  <c:v>327</c:v>
                </c:pt>
                <c:pt idx="628">
                  <c:v>609</c:v>
                </c:pt>
                <c:pt idx="629">
                  <c:v>1252</c:v>
                </c:pt>
                <c:pt idx="630">
                  <c:v>2530</c:v>
                </c:pt>
                <c:pt idx="631">
                  <c:v>1825</c:v>
                </c:pt>
                <c:pt idx="632">
                  <c:v>1139</c:v>
                </c:pt>
                <c:pt idx="633">
                  <c:v>650</c:v>
                </c:pt>
                <c:pt idx="634">
                  <c:v>493</c:v>
                </c:pt>
                <c:pt idx="635">
                  <c:v>420</c:v>
                </c:pt>
                <c:pt idx="636">
                  <c:v>359</c:v>
                </c:pt>
                <c:pt idx="637">
                  <c:v>292</c:v>
                </c:pt>
                <c:pt idx="638">
                  <c:v>283</c:v>
                </c:pt>
                <c:pt idx="639">
                  <c:v>383</c:v>
                </c:pt>
                <c:pt idx="640">
                  <c:v>497</c:v>
                </c:pt>
                <c:pt idx="641">
                  <c:v>1091</c:v>
                </c:pt>
                <c:pt idx="642">
                  <c:v>2953</c:v>
                </c:pt>
                <c:pt idx="643">
                  <c:v>3430</c:v>
                </c:pt>
                <c:pt idx="644">
                  <c:v>2125</c:v>
                </c:pt>
                <c:pt idx="645">
                  <c:v>964</c:v>
                </c:pt>
                <c:pt idx="646">
                  <c:v>630</c:v>
                </c:pt>
                <c:pt idx="647">
                  <c:v>477</c:v>
                </c:pt>
                <c:pt idx="648">
                  <c:v>407</c:v>
                </c:pt>
                <c:pt idx="649">
                  <c:v>389</c:v>
                </c:pt>
                <c:pt idx="650">
                  <c:v>344</c:v>
                </c:pt>
                <c:pt idx="651">
                  <c:v>399</c:v>
                </c:pt>
                <c:pt idx="652">
                  <c:v>570</c:v>
                </c:pt>
                <c:pt idx="653">
                  <c:v>1278</c:v>
                </c:pt>
                <c:pt idx="654">
                  <c:v>1277</c:v>
                </c:pt>
                <c:pt idx="655">
                  <c:v>1541</c:v>
                </c:pt>
                <c:pt idx="656">
                  <c:v>1252</c:v>
                </c:pt>
                <c:pt idx="657">
                  <c:v>637</c:v>
                </c:pt>
                <c:pt idx="658">
                  <c:v>541</c:v>
                </c:pt>
                <c:pt idx="659">
                  <c:v>484</c:v>
                </c:pt>
                <c:pt idx="660">
                  <c:v>362</c:v>
                </c:pt>
                <c:pt idx="661">
                  <c:v>356</c:v>
                </c:pt>
                <c:pt idx="662">
                  <c:v>322</c:v>
                </c:pt>
                <c:pt idx="663">
                  <c:v>397</c:v>
                </c:pt>
                <c:pt idx="664">
                  <c:v>878</c:v>
                </c:pt>
                <c:pt idx="665">
                  <c:v>1828</c:v>
                </c:pt>
                <c:pt idx="666">
                  <c:v>4351</c:v>
                </c:pt>
                <c:pt idx="667">
                  <c:v>2316</c:v>
                </c:pt>
                <c:pt idx="668">
                  <c:v>1719</c:v>
                </c:pt>
                <c:pt idx="669">
                  <c:v>1039</c:v>
                </c:pt>
                <c:pt idx="670">
                  <c:v>758</c:v>
                </c:pt>
                <c:pt idx="671">
                  <c:v>534</c:v>
                </c:pt>
                <c:pt idx="672">
                  <c:v>448</c:v>
                </c:pt>
                <c:pt idx="673">
                  <c:v>405</c:v>
                </c:pt>
                <c:pt idx="674">
                  <c:v>373</c:v>
                </c:pt>
                <c:pt idx="675">
                  <c:v>477</c:v>
                </c:pt>
                <c:pt idx="676">
                  <c:v>886</c:v>
                </c:pt>
                <c:pt idx="677">
                  <c:v>1327</c:v>
                </c:pt>
                <c:pt idx="678">
                  <c:v>2295</c:v>
                </c:pt>
                <c:pt idx="679">
                  <c:v>1704</c:v>
                </c:pt>
                <c:pt idx="680">
                  <c:v>1308</c:v>
                </c:pt>
                <c:pt idx="681">
                  <c:v>710</c:v>
                </c:pt>
                <c:pt idx="682">
                  <c:v>584</c:v>
                </c:pt>
                <c:pt idx="683">
                  <c:v>461</c:v>
                </c:pt>
                <c:pt idx="684">
                  <c:v>399</c:v>
                </c:pt>
                <c:pt idx="685">
                  <c:v>370</c:v>
                </c:pt>
                <c:pt idx="686">
                  <c:v>339</c:v>
                </c:pt>
                <c:pt idx="687">
                  <c:v>423</c:v>
                </c:pt>
                <c:pt idx="688">
                  <c:v>712</c:v>
                </c:pt>
                <c:pt idx="689">
                  <c:v>1723</c:v>
                </c:pt>
                <c:pt idx="690">
                  <c:v>2771</c:v>
                </c:pt>
                <c:pt idx="691">
                  <c:v>2305</c:v>
                </c:pt>
                <c:pt idx="692">
                  <c:v>1463</c:v>
                </c:pt>
                <c:pt idx="693">
                  <c:v>663</c:v>
                </c:pt>
                <c:pt idx="694">
                  <c:v>544</c:v>
                </c:pt>
                <c:pt idx="695">
                  <c:v>469</c:v>
                </c:pt>
                <c:pt idx="696">
                  <c:v>397</c:v>
                </c:pt>
                <c:pt idx="697">
                  <c:v>340</c:v>
                </c:pt>
                <c:pt idx="698">
                  <c:v>322</c:v>
                </c:pt>
                <c:pt idx="699">
                  <c:v>541</c:v>
                </c:pt>
                <c:pt idx="700">
                  <c:v>857</c:v>
                </c:pt>
                <c:pt idx="701">
                  <c:v>2517</c:v>
                </c:pt>
                <c:pt idx="702">
                  <c:v>4740</c:v>
                </c:pt>
                <c:pt idx="703">
                  <c:v>3993</c:v>
                </c:pt>
                <c:pt idx="704">
                  <c:v>2149</c:v>
                </c:pt>
                <c:pt idx="705">
                  <c:v>1116</c:v>
                </c:pt>
                <c:pt idx="706">
                  <c:v>906</c:v>
                </c:pt>
                <c:pt idx="707">
                  <c:v>694</c:v>
                </c:pt>
                <c:pt idx="708">
                  <c:v>579</c:v>
                </c:pt>
                <c:pt idx="709">
                  <c:v>509</c:v>
                </c:pt>
                <c:pt idx="710">
                  <c:v>457</c:v>
                </c:pt>
                <c:pt idx="711">
                  <c:v>496</c:v>
                </c:pt>
                <c:pt idx="712">
                  <c:v>888</c:v>
                </c:pt>
                <c:pt idx="713">
                  <c:v>1956</c:v>
                </c:pt>
                <c:pt idx="714">
                  <c:v>2745</c:v>
                </c:pt>
                <c:pt idx="715">
                  <c:v>2447</c:v>
                </c:pt>
                <c:pt idx="716">
                  <c:v>1836</c:v>
                </c:pt>
                <c:pt idx="717">
                  <c:v>1116</c:v>
                </c:pt>
                <c:pt idx="718">
                  <c:v>689</c:v>
                </c:pt>
                <c:pt idx="719">
                  <c:v>552</c:v>
                </c:pt>
                <c:pt idx="720">
                  <c:v>515</c:v>
                </c:pt>
                <c:pt idx="721">
                  <c:v>410</c:v>
                </c:pt>
                <c:pt idx="722">
                  <c:v>382</c:v>
                </c:pt>
                <c:pt idx="723">
                  <c:v>515</c:v>
                </c:pt>
                <c:pt idx="724">
                  <c:v>782</c:v>
                </c:pt>
                <c:pt idx="725">
                  <c:v>1568</c:v>
                </c:pt>
                <c:pt idx="726">
                  <c:v>3289</c:v>
                </c:pt>
                <c:pt idx="727">
                  <c:v>2061</c:v>
                </c:pt>
                <c:pt idx="728">
                  <c:v>1434</c:v>
                </c:pt>
                <c:pt idx="729">
                  <c:v>785</c:v>
                </c:pt>
                <c:pt idx="730">
                  <c:v>582</c:v>
                </c:pt>
                <c:pt idx="731">
                  <c:v>526</c:v>
                </c:pt>
                <c:pt idx="732">
                  <c:v>480</c:v>
                </c:pt>
                <c:pt idx="733">
                  <c:v>455</c:v>
                </c:pt>
                <c:pt idx="734">
                  <c:v>358</c:v>
                </c:pt>
                <c:pt idx="735">
                  <c:v>455</c:v>
                </c:pt>
                <c:pt idx="736">
                  <c:v>547</c:v>
                </c:pt>
                <c:pt idx="737">
                  <c:v>1370</c:v>
                </c:pt>
                <c:pt idx="738">
                  <c:v>2103</c:v>
                </c:pt>
                <c:pt idx="739">
                  <c:v>1986</c:v>
                </c:pt>
                <c:pt idx="740">
                  <c:v>1528</c:v>
                </c:pt>
                <c:pt idx="741">
                  <c:v>839</c:v>
                </c:pt>
                <c:pt idx="742">
                  <c:v>638</c:v>
                </c:pt>
                <c:pt idx="743">
                  <c:v>552</c:v>
                </c:pt>
                <c:pt idx="744">
                  <c:v>482</c:v>
                </c:pt>
                <c:pt idx="745">
                  <c:v>426</c:v>
                </c:pt>
                <c:pt idx="746">
                  <c:v>399</c:v>
                </c:pt>
                <c:pt idx="747">
                  <c:v>523</c:v>
                </c:pt>
                <c:pt idx="748">
                  <c:v>875</c:v>
                </c:pt>
                <c:pt idx="749">
                  <c:v>2026</c:v>
                </c:pt>
                <c:pt idx="750">
                  <c:v>3626</c:v>
                </c:pt>
                <c:pt idx="751">
                  <c:v>2841</c:v>
                </c:pt>
                <c:pt idx="752">
                  <c:v>1469</c:v>
                </c:pt>
                <c:pt idx="753">
                  <c:v>821</c:v>
                </c:pt>
                <c:pt idx="754">
                  <c:v>600</c:v>
                </c:pt>
                <c:pt idx="755">
                  <c:v>458</c:v>
                </c:pt>
                <c:pt idx="756">
                  <c:v>413</c:v>
                </c:pt>
                <c:pt idx="757">
                  <c:v>415</c:v>
                </c:pt>
                <c:pt idx="758">
                  <c:v>402</c:v>
                </c:pt>
                <c:pt idx="759">
                  <c:v>445</c:v>
                </c:pt>
                <c:pt idx="760">
                  <c:v>593</c:v>
                </c:pt>
                <c:pt idx="761">
                  <c:v>965</c:v>
                </c:pt>
                <c:pt idx="762">
                  <c:v>1298</c:v>
                </c:pt>
                <c:pt idx="763">
                  <c:v>1401</c:v>
                </c:pt>
                <c:pt idx="764">
                  <c:v>949</c:v>
                </c:pt>
                <c:pt idx="765">
                  <c:v>614</c:v>
                </c:pt>
                <c:pt idx="766">
                  <c:v>549</c:v>
                </c:pt>
                <c:pt idx="767">
                  <c:v>453</c:v>
                </c:pt>
                <c:pt idx="768">
                  <c:v>372</c:v>
                </c:pt>
                <c:pt idx="769">
                  <c:v>428.54399999999993</c:v>
                </c:pt>
                <c:pt idx="770">
                  <c:v>370.13760000000002</c:v>
                </c:pt>
                <c:pt idx="771">
                  <c:v>383.0111999999998</c:v>
                </c:pt>
                <c:pt idx="772">
                  <c:v>785.37599999999998</c:v>
                </c:pt>
                <c:pt idx="773">
                  <c:v>883.87199999999996</c:v>
                </c:pt>
                <c:pt idx="774">
                  <c:v>1666.6559999999999</c:v>
                </c:pt>
                <c:pt idx="775">
                  <c:v>1215.9936</c:v>
                </c:pt>
                <c:pt idx="776">
                  <c:v>1186.5311999999999</c:v>
                </c:pt>
                <c:pt idx="777">
                  <c:v>590.976</c:v>
                </c:pt>
                <c:pt idx="778">
                  <c:v>468.72</c:v>
                </c:pt>
                <c:pt idx="779">
                  <c:v>406.94400000000002</c:v>
                </c:pt>
                <c:pt idx="780">
                  <c:v>372.29759999999982</c:v>
                </c:pt>
                <c:pt idx="781">
                  <c:v>353.54880000000009</c:v>
                </c:pt>
                <c:pt idx="782">
                  <c:v>307.23840000000001</c:v>
                </c:pt>
                <c:pt idx="783">
                  <c:v>369.61919999999992</c:v>
                </c:pt>
                <c:pt idx="784">
                  <c:v>528.76800000000003</c:v>
                </c:pt>
                <c:pt idx="785">
                  <c:v>1604.3616</c:v>
                </c:pt>
                <c:pt idx="786">
                  <c:v>1578.528</c:v>
                </c:pt>
                <c:pt idx="787">
                  <c:v>1532.0447999999999</c:v>
                </c:pt>
                <c:pt idx="788">
                  <c:v>1017.792</c:v>
                </c:pt>
                <c:pt idx="789">
                  <c:v>640.22400000000005</c:v>
                </c:pt>
                <c:pt idx="790">
                  <c:v>511.57440000000008</c:v>
                </c:pt>
                <c:pt idx="791">
                  <c:v>412.12799999999999</c:v>
                </c:pt>
                <c:pt idx="792">
                  <c:v>340.15679999999992</c:v>
                </c:pt>
                <c:pt idx="793">
                  <c:v>334.8</c:v>
                </c:pt>
                <c:pt idx="794">
                  <c:v>312.07679999999982</c:v>
                </c:pt>
                <c:pt idx="795">
                  <c:v>428.54399999999993</c:v>
                </c:pt>
                <c:pt idx="796">
                  <c:v>959.04</c:v>
                </c:pt>
                <c:pt idx="797">
                  <c:v>1411.5168000000001</c:v>
                </c:pt>
                <c:pt idx="798">
                  <c:v>2524.6080000000002</c:v>
                </c:pt>
                <c:pt idx="799">
                  <c:v>1521.3312000000001</c:v>
                </c:pt>
                <c:pt idx="800">
                  <c:v>1143.6768</c:v>
                </c:pt>
                <c:pt idx="801">
                  <c:v>694.65599999999972</c:v>
                </c:pt>
                <c:pt idx="802">
                  <c:v>541.03679999999997</c:v>
                </c:pt>
                <c:pt idx="803">
                  <c:v>461.37599999999992</c:v>
                </c:pt>
                <c:pt idx="804">
                  <c:v>366.94080000000002</c:v>
                </c:pt>
                <c:pt idx="805">
                  <c:v>340.15679999999992</c:v>
                </c:pt>
                <c:pt idx="806">
                  <c:v>312.07679999999982</c:v>
                </c:pt>
                <c:pt idx="807">
                  <c:v>399.08159999999981</c:v>
                </c:pt>
                <c:pt idx="808">
                  <c:v>896.83199999999977</c:v>
                </c:pt>
                <c:pt idx="809">
                  <c:v>1593.6479999999999</c:v>
                </c:pt>
                <c:pt idx="810">
                  <c:v>2405.3760000000002</c:v>
                </c:pt>
                <c:pt idx="811">
                  <c:v>2223.0720000000001</c:v>
                </c:pt>
                <c:pt idx="812">
                  <c:v>1454.3712</c:v>
                </c:pt>
                <c:pt idx="813">
                  <c:v>648</c:v>
                </c:pt>
                <c:pt idx="814">
                  <c:v>554.42880000000002</c:v>
                </c:pt>
                <c:pt idx="815">
                  <c:v>461.37599999999992</c:v>
                </c:pt>
                <c:pt idx="816">
                  <c:v>436.57920000000001</c:v>
                </c:pt>
                <c:pt idx="817">
                  <c:v>374.97599999999977</c:v>
                </c:pt>
                <c:pt idx="818">
                  <c:v>302.39999999999992</c:v>
                </c:pt>
                <c:pt idx="819">
                  <c:v>428.54399999999993</c:v>
                </c:pt>
                <c:pt idx="820">
                  <c:v>730.94399999999996</c:v>
                </c:pt>
                <c:pt idx="821">
                  <c:v>2107.9007999999999</c:v>
                </c:pt>
                <c:pt idx="822">
                  <c:v>2913.4079999999999</c:v>
                </c:pt>
                <c:pt idx="823">
                  <c:v>2611.44</c:v>
                </c:pt>
                <c:pt idx="824">
                  <c:v>1639.1808000000001</c:v>
                </c:pt>
                <c:pt idx="825">
                  <c:v>751.68</c:v>
                </c:pt>
                <c:pt idx="826">
                  <c:v>589.24800000000005</c:v>
                </c:pt>
                <c:pt idx="827">
                  <c:v>497.66399999999999</c:v>
                </c:pt>
                <c:pt idx="828">
                  <c:v>452.64960000000002</c:v>
                </c:pt>
                <c:pt idx="829">
                  <c:v>393.72480000000002</c:v>
                </c:pt>
                <c:pt idx="830">
                  <c:v>372.55680000000001</c:v>
                </c:pt>
                <c:pt idx="831">
                  <c:v>412.47359999999981</c:v>
                </c:pt>
                <c:pt idx="832">
                  <c:v>627.26400000000001</c:v>
                </c:pt>
                <c:pt idx="833">
                  <c:v>1923.0912000000001</c:v>
                </c:pt>
                <c:pt idx="834">
                  <c:v>2182.4639999999999</c:v>
                </c:pt>
                <c:pt idx="835">
                  <c:v>1743.6384</c:v>
                </c:pt>
                <c:pt idx="836">
                  <c:v>1079.3951999999999</c:v>
                </c:pt>
                <c:pt idx="837">
                  <c:v>837.21600000000001</c:v>
                </c:pt>
                <c:pt idx="838">
                  <c:v>479.43360000000001</c:v>
                </c:pt>
                <c:pt idx="839">
                  <c:v>425.08800000000002</c:v>
                </c:pt>
                <c:pt idx="840">
                  <c:v>380.33280000000002</c:v>
                </c:pt>
                <c:pt idx="841">
                  <c:v>372.29759999999982</c:v>
                </c:pt>
                <c:pt idx="842">
                  <c:v>341.10719999999992</c:v>
                </c:pt>
                <c:pt idx="843">
                  <c:v>407.11680000000001</c:v>
                </c:pt>
                <c:pt idx="844">
                  <c:v>570.24</c:v>
                </c:pt>
                <c:pt idx="845">
                  <c:v>2268.6048000000001</c:v>
                </c:pt>
                <c:pt idx="846">
                  <c:v>2081.3760000000002</c:v>
                </c:pt>
                <c:pt idx="847">
                  <c:v>2279.3184000000001</c:v>
                </c:pt>
                <c:pt idx="848">
                  <c:v>1261.5264</c:v>
                </c:pt>
                <c:pt idx="849">
                  <c:v>775.00800000000004</c:v>
                </c:pt>
                <c:pt idx="850">
                  <c:v>634.7808</c:v>
                </c:pt>
                <c:pt idx="851">
                  <c:v>520.99199999999996</c:v>
                </c:pt>
                <c:pt idx="852">
                  <c:v>439.25760000000002</c:v>
                </c:pt>
                <c:pt idx="853">
                  <c:v>401.76</c:v>
                </c:pt>
                <c:pt idx="854">
                  <c:v>345.94560000000001</c:v>
                </c:pt>
                <c:pt idx="855">
                  <c:v>393.72480000000002</c:v>
                </c:pt>
                <c:pt idx="856">
                  <c:v>842.4</c:v>
                </c:pt>
                <c:pt idx="857">
                  <c:v>1253.4911999999999</c:v>
                </c:pt>
                <c:pt idx="858">
                  <c:v>899.42399999999998</c:v>
                </c:pt>
                <c:pt idx="859">
                  <c:v>1151.712</c:v>
                </c:pt>
                <c:pt idx="860">
                  <c:v>1130.2847999999999</c:v>
                </c:pt>
                <c:pt idx="861">
                  <c:v>614.30399999999997</c:v>
                </c:pt>
                <c:pt idx="862">
                  <c:v>551.75040000000001</c:v>
                </c:pt>
                <c:pt idx="863">
                  <c:v>479.52</c:v>
                </c:pt>
                <c:pt idx="864">
                  <c:v>377.65440000000001</c:v>
                </c:pt>
                <c:pt idx="865">
                  <c:v>388.36799999999999</c:v>
                </c:pt>
                <c:pt idx="866">
                  <c:v>329.0111999999998</c:v>
                </c:pt>
                <c:pt idx="867">
                  <c:v>396.40320000000003</c:v>
                </c:pt>
                <c:pt idx="868">
                  <c:v>593.56799999999976</c:v>
                </c:pt>
                <c:pt idx="869">
                  <c:v>1408.8384000000001</c:v>
                </c:pt>
                <c:pt idx="870">
                  <c:v>1897.3440000000001</c:v>
                </c:pt>
                <c:pt idx="871">
                  <c:v>2185.5744</c:v>
                </c:pt>
                <c:pt idx="872">
                  <c:v>1607.04</c:v>
                </c:pt>
                <c:pt idx="873">
                  <c:v>793.15199999999982</c:v>
                </c:pt>
                <c:pt idx="874">
                  <c:v>554.42880000000002</c:v>
                </c:pt>
                <c:pt idx="875">
                  <c:v>482.11200000000002</c:v>
                </c:pt>
                <c:pt idx="876">
                  <c:v>404.43839999999977</c:v>
                </c:pt>
                <c:pt idx="877">
                  <c:v>366.94080000000002</c:v>
                </c:pt>
                <c:pt idx="878">
                  <c:v>326.59199999999981</c:v>
                </c:pt>
                <c:pt idx="879">
                  <c:v>431.22239999999982</c:v>
                </c:pt>
                <c:pt idx="880">
                  <c:v>629.85599999999977</c:v>
                </c:pt>
                <c:pt idx="881">
                  <c:v>1315.0944</c:v>
                </c:pt>
                <c:pt idx="882">
                  <c:v>2747.52</c:v>
                </c:pt>
                <c:pt idx="883">
                  <c:v>1663.2864</c:v>
                </c:pt>
                <c:pt idx="884">
                  <c:v>1398.1248000000001</c:v>
                </c:pt>
                <c:pt idx="885">
                  <c:v>681.69600000000003</c:v>
                </c:pt>
                <c:pt idx="886">
                  <c:v>476.7552</c:v>
                </c:pt>
                <c:pt idx="887">
                  <c:v>430.27199999999982</c:v>
                </c:pt>
                <c:pt idx="888">
                  <c:v>358.90559999999982</c:v>
                </c:pt>
                <c:pt idx="889">
                  <c:v>350.87040000000002</c:v>
                </c:pt>
                <c:pt idx="890">
                  <c:v>338.68799999999999</c:v>
                </c:pt>
                <c:pt idx="891">
                  <c:v>401.76</c:v>
                </c:pt>
                <c:pt idx="892">
                  <c:v>736.12800000000004</c:v>
                </c:pt>
                <c:pt idx="893">
                  <c:v>1344.5568000000001</c:v>
                </c:pt>
                <c:pt idx="894">
                  <c:v>2050.2719999999999</c:v>
                </c:pt>
                <c:pt idx="895">
                  <c:v>1810.5984000000001</c:v>
                </c:pt>
                <c:pt idx="896">
                  <c:v>1215.9936</c:v>
                </c:pt>
                <c:pt idx="897">
                  <c:v>679.10400000000004</c:v>
                </c:pt>
                <c:pt idx="898">
                  <c:v>527.64480000000003</c:v>
                </c:pt>
                <c:pt idx="899">
                  <c:v>445.82400000000001</c:v>
                </c:pt>
                <c:pt idx="900">
                  <c:v>401.76</c:v>
                </c:pt>
                <c:pt idx="901">
                  <c:v>345.5136</c:v>
                </c:pt>
                <c:pt idx="902">
                  <c:v>331.43040000000002</c:v>
                </c:pt>
                <c:pt idx="903">
                  <c:v>374.97599999999977</c:v>
                </c:pt>
                <c:pt idx="904">
                  <c:v>544.31999999999982</c:v>
                </c:pt>
                <c:pt idx="905">
                  <c:v>950.83199999999977</c:v>
                </c:pt>
                <c:pt idx="906">
                  <c:v>1684.8</c:v>
                </c:pt>
                <c:pt idx="907">
                  <c:v>1973.9808</c:v>
                </c:pt>
                <c:pt idx="908">
                  <c:v>1250.8127999999999</c:v>
                </c:pt>
                <c:pt idx="909">
                  <c:v>616.89599999999996</c:v>
                </c:pt>
                <c:pt idx="910">
                  <c:v>524.96639999999979</c:v>
                </c:pt>
                <c:pt idx="911">
                  <c:v>435.45600000000002</c:v>
                </c:pt>
                <c:pt idx="912">
                  <c:v>391.04640000000001</c:v>
                </c:pt>
                <c:pt idx="913">
                  <c:v>361.584</c:v>
                </c:pt>
                <c:pt idx="914">
                  <c:v>329.0111999999998</c:v>
                </c:pt>
                <c:pt idx="915">
                  <c:v>423.18720000000002</c:v>
                </c:pt>
                <c:pt idx="916">
                  <c:v>598.75199999999973</c:v>
                </c:pt>
                <c:pt idx="917">
                  <c:v>1783.8144</c:v>
                </c:pt>
                <c:pt idx="918">
                  <c:v>3032.64</c:v>
                </c:pt>
                <c:pt idx="919">
                  <c:v>3589.056</c:v>
                </c:pt>
                <c:pt idx="920">
                  <c:v>2137.3631999999998</c:v>
                </c:pt>
                <c:pt idx="921">
                  <c:v>951.26400000000001</c:v>
                </c:pt>
                <c:pt idx="922">
                  <c:v>699.0623999999998</c:v>
                </c:pt>
                <c:pt idx="923">
                  <c:v>572.83199999999977</c:v>
                </c:pt>
                <c:pt idx="924">
                  <c:v>500.86079999999993</c:v>
                </c:pt>
                <c:pt idx="925">
                  <c:v>433.9008</c:v>
                </c:pt>
                <c:pt idx="926">
                  <c:v>382.23360000000002</c:v>
                </c:pt>
                <c:pt idx="927">
                  <c:v>455.32799999999992</c:v>
                </c:pt>
                <c:pt idx="928">
                  <c:v>1080.864</c:v>
                </c:pt>
                <c:pt idx="929">
                  <c:v>2067.7248</c:v>
                </c:pt>
                <c:pt idx="930">
                  <c:v>3937.248</c:v>
                </c:pt>
                <c:pt idx="931">
                  <c:v>3393.5328</c:v>
                </c:pt>
                <c:pt idx="932">
                  <c:v>1915.056</c:v>
                </c:pt>
                <c:pt idx="933">
                  <c:v>1062.72</c:v>
                </c:pt>
                <c:pt idx="934">
                  <c:v>731.20320000000004</c:v>
                </c:pt>
                <c:pt idx="935">
                  <c:v>559.87199999999996</c:v>
                </c:pt>
                <c:pt idx="936">
                  <c:v>484.79039999999981</c:v>
                </c:pt>
                <c:pt idx="937">
                  <c:v>441.93599999999981</c:v>
                </c:pt>
                <c:pt idx="938">
                  <c:v>394.32960000000008</c:v>
                </c:pt>
                <c:pt idx="939">
                  <c:v>433.9008</c:v>
                </c:pt>
                <c:pt idx="940">
                  <c:v>463.96800000000002</c:v>
                </c:pt>
                <c:pt idx="941">
                  <c:v>1218.672</c:v>
                </c:pt>
                <c:pt idx="942">
                  <c:v>1956.96</c:v>
                </c:pt>
                <c:pt idx="943">
                  <c:v>1834.704</c:v>
                </c:pt>
                <c:pt idx="944">
                  <c:v>1218.672</c:v>
                </c:pt>
                <c:pt idx="945">
                  <c:v>650.59199999999998</c:v>
                </c:pt>
                <c:pt idx="946">
                  <c:v>543.71519999999998</c:v>
                </c:pt>
                <c:pt idx="947">
                  <c:v>508.03199999999981</c:v>
                </c:pt>
                <c:pt idx="948">
                  <c:v>468.72</c:v>
                </c:pt>
                <c:pt idx="949">
                  <c:v>428.54399999999993</c:v>
                </c:pt>
                <c:pt idx="950">
                  <c:v>365.29919999999981</c:v>
                </c:pt>
                <c:pt idx="951">
                  <c:v>425.86559999999992</c:v>
                </c:pt>
                <c:pt idx="952">
                  <c:v>606.52800000000002</c:v>
                </c:pt>
                <c:pt idx="953">
                  <c:v>2158.7903999999999</c:v>
                </c:pt>
                <c:pt idx="954">
                  <c:v>3017.0880000000002</c:v>
                </c:pt>
                <c:pt idx="955">
                  <c:v>2164.1471999999999</c:v>
                </c:pt>
                <c:pt idx="956">
                  <c:v>1507.9392</c:v>
                </c:pt>
                <c:pt idx="957">
                  <c:v>795.74400000000003</c:v>
                </c:pt>
                <c:pt idx="958">
                  <c:v>591.92639999999972</c:v>
                </c:pt>
                <c:pt idx="959">
                  <c:v>495.072</c:v>
                </c:pt>
                <c:pt idx="960">
                  <c:v>436.57920000000001</c:v>
                </c:pt>
                <c:pt idx="961">
                  <c:v>423.18720000000002</c:v>
                </c:pt>
                <c:pt idx="962">
                  <c:v>370.13760000000002</c:v>
                </c:pt>
                <c:pt idx="963">
                  <c:v>431.22239999999982</c:v>
                </c:pt>
                <c:pt idx="964">
                  <c:v>596.16</c:v>
                </c:pt>
                <c:pt idx="965">
                  <c:v>1098.144</c:v>
                </c:pt>
                <c:pt idx="966">
                  <c:v>2156.5439999999999</c:v>
                </c:pt>
                <c:pt idx="967">
                  <c:v>2059.6896000000002</c:v>
                </c:pt>
                <c:pt idx="968">
                  <c:v>1170.4608000000001</c:v>
                </c:pt>
                <c:pt idx="969">
                  <c:v>844.99199999999996</c:v>
                </c:pt>
                <c:pt idx="970">
                  <c:v>621.38879999999995</c:v>
                </c:pt>
                <c:pt idx="971">
                  <c:v>508.03199999999981</c:v>
                </c:pt>
                <c:pt idx="972">
                  <c:v>466.04160000000002</c:v>
                </c:pt>
                <c:pt idx="973">
                  <c:v>417.8304</c:v>
                </c:pt>
                <c:pt idx="974">
                  <c:v>353.20319999999981</c:v>
                </c:pt>
                <c:pt idx="975">
                  <c:v>458.00639999999981</c:v>
                </c:pt>
                <c:pt idx="976">
                  <c:v>819.072</c:v>
                </c:pt>
                <c:pt idx="977">
                  <c:v>1580.2560000000001</c:v>
                </c:pt>
                <c:pt idx="978">
                  <c:v>2086.56</c:v>
                </c:pt>
                <c:pt idx="979">
                  <c:v>2279.3184000000001</c:v>
                </c:pt>
                <c:pt idx="980">
                  <c:v>1339.2</c:v>
                </c:pt>
                <c:pt idx="981">
                  <c:v>943.48800000000006</c:v>
                </c:pt>
                <c:pt idx="982">
                  <c:v>674.95679999999982</c:v>
                </c:pt>
                <c:pt idx="983">
                  <c:v>567.64800000000002</c:v>
                </c:pt>
                <c:pt idx="984">
                  <c:v>514.25279999999998</c:v>
                </c:pt>
                <c:pt idx="985">
                  <c:v>420.50880000000001</c:v>
                </c:pt>
                <c:pt idx="986">
                  <c:v>396.74880000000002</c:v>
                </c:pt>
                <c:pt idx="987">
                  <c:v>474.07679999999982</c:v>
                </c:pt>
                <c:pt idx="988">
                  <c:v>953.85599999999977</c:v>
                </c:pt>
                <c:pt idx="989">
                  <c:v>1548.1152</c:v>
                </c:pt>
                <c:pt idx="990">
                  <c:v>3325.5360000000001</c:v>
                </c:pt>
                <c:pt idx="991">
                  <c:v>2643.5808000000002</c:v>
                </c:pt>
                <c:pt idx="992">
                  <c:v>1269.5616</c:v>
                </c:pt>
                <c:pt idx="993">
                  <c:v>863.13599999999997</c:v>
                </c:pt>
                <c:pt idx="994">
                  <c:v>661.56479999999999</c:v>
                </c:pt>
                <c:pt idx="995">
                  <c:v>583.20000000000005</c:v>
                </c:pt>
                <c:pt idx="996">
                  <c:v>495.50400000000002</c:v>
                </c:pt>
                <c:pt idx="997">
                  <c:v>468.72</c:v>
                </c:pt>
                <c:pt idx="998">
                  <c:v>430.61759999999992</c:v>
                </c:pt>
                <c:pt idx="999">
                  <c:v>506.2176</c:v>
                </c:pt>
                <c:pt idx="1000">
                  <c:v>987.55199999999979</c:v>
                </c:pt>
                <c:pt idx="1001">
                  <c:v>2753.3951999999999</c:v>
                </c:pt>
                <c:pt idx="1002">
                  <c:v>3411.0720000000001</c:v>
                </c:pt>
                <c:pt idx="1003">
                  <c:v>2466.8063999999999</c:v>
                </c:pt>
                <c:pt idx="1004">
                  <c:v>1588.2911999999999</c:v>
                </c:pt>
                <c:pt idx="1005">
                  <c:v>873.50400000000002</c:v>
                </c:pt>
                <c:pt idx="1006">
                  <c:v>594.60479999999995</c:v>
                </c:pt>
                <c:pt idx="1007">
                  <c:v>601.34399999999982</c:v>
                </c:pt>
                <c:pt idx="1008">
                  <c:v>559.78560000000004</c:v>
                </c:pt>
                <c:pt idx="1009">
                  <c:v>412.47359999999981</c:v>
                </c:pt>
                <c:pt idx="1010">
                  <c:v>401.5872</c:v>
                </c:pt>
                <c:pt idx="1011">
                  <c:v>511.57440000000008</c:v>
                </c:pt>
                <c:pt idx="1012">
                  <c:v>622.08000000000004</c:v>
                </c:pt>
                <c:pt idx="1013">
                  <c:v>1483.8335999999999</c:v>
                </c:pt>
                <c:pt idx="1014">
                  <c:v>1658.88</c:v>
                </c:pt>
                <c:pt idx="1015">
                  <c:v>2075.7600000000002</c:v>
                </c:pt>
                <c:pt idx="1016">
                  <c:v>1382.0544</c:v>
                </c:pt>
                <c:pt idx="1017">
                  <c:v>653.18399999999997</c:v>
                </c:pt>
                <c:pt idx="1018">
                  <c:v>624.06719999999962</c:v>
                </c:pt>
                <c:pt idx="1019">
                  <c:v>541.72799999999972</c:v>
                </c:pt>
                <c:pt idx="1020">
                  <c:v>522.28800000000001</c:v>
                </c:pt>
                <c:pt idx="1021">
                  <c:v>329.44319999999982</c:v>
                </c:pt>
                <c:pt idx="1022">
                  <c:v>355.62240000000008</c:v>
                </c:pt>
                <c:pt idx="1023">
                  <c:v>385.68959999999993</c:v>
                </c:pt>
                <c:pt idx="1024">
                  <c:v>790.55999999999983</c:v>
                </c:pt>
                <c:pt idx="1025">
                  <c:v>1250.8127999999999</c:v>
                </c:pt>
                <c:pt idx="1026">
                  <c:v>3268.5120000000002</c:v>
                </c:pt>
                <c:pt idx="1027">
                  <c:v>3005.1648</c:v>
                </c:pt>
                <c:pt idx="1028">
                  <c:v>1832.0255999999999</c:v>
                </c:pt>
                <c:pt idx="1029">
                  <c:v>790.55999999999983</c:v>
                </c:pt>
                <c:pt idx="1030">
                  <c:v>682.99199999999996</c:v>
                </c:pt>
                <c:pt idx="1031">
                  <c:v>528.76800000000003</c:v>
                </c:pt>
                <c:pt idx="1032">
                  <c:v>468.72</c:v>
                </c:pt>
                <c:pt idx="1033">
                  <c:v>417.8304</c:v>
                </c:pt>
                <c:pt idx="1034">
                  <c:v>360.46080000000001</c:v>
                </c:pt>
                <c:pt idx="1035">
                  <c:v>498.18239999999992</c:v>
                </c:pt>
                <c:pt idx="1036">
                  <c:v>972</c:v>
                </c:pt>
                <c:pt idx="1037">
                  <c:v>1395.4464</c:v>
                </c:pt>
                <c:pt idx="1038">
                  <c:v>1944</c:v>
                </c:pt>
                <c:pt idx="1039">
                  <c:v>1687.3920000000001</c:v>
                </c:pt>
                <c:pt idx="1040">
                  <c:v>1071.3599999999999</c:v>
                </c:pt>
                <c:pt idx="1041">
                  <c:v>803.52</c:v>
                </c:pt>
                <c:pt idx="1042">
                  <c:v>428.54399999999993</c:v>
                </c:pt>
                <c:pt idx="1043">
                  <c:v>388.8</c:v>
                </c:pt>
                <c:pt idx="1044">
                  <c:v>374.97599999999977</c:v>
                </c:pt>
                <c:pt idx="1045">
                  <c:v>368.8</c:v>
                </c:pt>
                <c:pt idx="1046">
                  <c:v>360</c:v>
                </c:pt>
                <c:pt idx="1047">
                  <c:v>412</c:v>
                </c:pt>
                <c:pt idx="1048">
                  <c:v>782.78399999999999</c:v>
                </c:pt>
                <c:pt idx="1049">
                  <c:v>1510.6176</c:v>
                </c:pt>
                <c:pt idx="1050">
                  <c:v>3151.8719999999998</c:v>
                </c:pt>
                <c:pt idx="1051">
                  <c:v>3104.2656000000002</c:v>
                </c:pt>
                <c:pt idx="1052">
                  <c:v>1856.1312</c:v>
                </c:pt>
                <c:pt idx="1053">
                  <c:v>1096.4159999999999</c:v>
                </c:pt>
                <c:pt idx="1054">
                  <c:v>716</c:v>
                </c:pt>
                <c:pt idx="1055">
                  <c:v>571</c:v>
                </c:pt>
                <c:pt idx="1056">
                  <c:v>581</c:v>
                </c:pt>
                <c:pt idx="1057">
                  <c:v>376.58303999999981</c:v>
                </c:pt>
                <c:pt idx="1058">
                  <c:v>429.64992000000001</c:v>
                </c:pt>
                <c:pt idx="1059">
                  <c:v>548.26847999999995</c:v>
                </c:pt>
                <c:pt idx="1060">
                  <c:v>655.77599999999995</c:v>
                </c:pt>
                <c:pt idx="1061">
                  <c:v>2062.10016</c:v>
                </c:pt>
                <c:pt idx="1062">
                  <c:v>2347.3152</c:v>
                </c:pt>
                <c:pt idx="1063">
                  <c:v>2963.3817600000002</c:v>
                </c:pt>
                <c:pt idx="1064">
                  <c:v>1934.3404800000001</c:v>
                </c:pt>
                <c:pt idx="1065">
                  <c:v>1111.4495999999999</c:v>
                </c:pt>
                <c:pt idx="1066">
                  <c:v>857.35583999999972</c:v>
                </c:pt>
                <c:pt idx="1067">
                  <c:v>685.32479999999998</c:v>
                </c:pt>
                <c:pt idx="1068">
                  <c:v>584.9625599999996</c:v>
                </c:pt>
                <c:pt idx="1069">
                  <c:v>485.32607999999982</c:v>
                </c:pt>
                <c:pt idx="1070">
                  <c:v>449.50463999999999</c:v>
                </c:pt>
                <c:pt idx="1071">
                  <c:v>514.78848000000005</c:v>
                </c:pt>
                <c:pt idx="1072">
                  <c:v>732.24</c:v>
                </c:pt>
                <c:pt idx="1073">
                  <c:v>2272.8902400000002</c:v>
                </c:pt>
                <c:pt idx="1074">
                  <c:v>2018.6496</c:v>
                </c:pt>
                <c:pt idx="1075">
                  <c:v>1858.0060800000001</c:v>
                </c:pt>
                <c:pt idx="1076">
                  <c:v>1410.1776</c:v>
                </c:pt>
                <c:pt idx="1077">
                  <c:v>880.2432</c:v>
                </c:pt>
                <c:pt idx="1078">
                  <c:v>773.25408000000004</c:v>
                </c:pt>
                <c:pt idx="1079">
                  <c:v>682.21439999999996</c:v>
                </c:pt>
                <c:pt idx="1080">
                  <c:v>536.21568000000002</c:v>
                </c:pt>
                <c:pt idx="1081">
                  <c:v>455.59584000000001</c:v>
                </c:pt>
                <c:pt idx="1082">
                  <c:v>422.63423999999992</c:v>
                </c:pt>
                <c:pt idx="1083">
                  <c:v>519.87743999999998</c:v>
                </c:pt>
                <c:pt idx="1084">
                  <c:v>887.76</c:v>
                </c:pt>
                <c:pt idx="1085">
                  <c:v>2106.82944</c:v>
                </c:pt>
                <c:pt idx="1086">
                  <c:v>2412.1152000000002</c:v>
                </c:pt>
                <c:pt idx="1087">
                  <c:v>1558.8288</c:v>
                </c:pt>
                <c:pt idx="1088">
                  <c:v>1386.6076800000001</c:v>
                </c:pt>
                <c:pt idx="1089">
                  <c:v>930.00959999999998</c:v>
                </c:pt>
                <c:pt idx="1090">
                  <c:v>702.00864000000001</c:v>
                </c:pt>
                <c:pt idx="1091">
                  <c:v>641.00159999999983</c:v>
                </c:pt>
                <c:pt idx="1092">
                  <c:v>591.39071999999999</c:v>
                </c:pt>
                <c:pt idx="1093">
                  <c:v>437.11488000000008</c:v>
                </c:pt>
                <c:pt idx="1094">
                  <c:v>365.78304000000003</c:v>
                </c:pt>
                <c:pt idx="1095">
                  <c:v>420.50880000000001</c:v>
                </c:pt>
                <c:pt idx="1096">
                  <c:v>1236.384</c:v>
                </c:pt>
                <c:pt idx="1097">
                  <c:v>2027.2809600000001</c:v>
                </c:pt>
                <c:pt idx="1098">
                  <c:v>3905.1071999999999</c:v>
                </c:pt>
                <c:pt idx="1099">
                  <c:v>3305.9491200000002</c:v>
                </c:pt>
                <c:pt idx="1100">
                  <c:v>1954.42848</c:v>
                </c:pt>
                <c:pt idx="1101">
                  <c:v>1071.5328</c:v>
                </c:pt>
                <c:pt idx="1102">
                  <c:v>778.34303999999997</c:v>
                </c:pt>
                <c:pt idx="1103">
                  <c:v>543.54239999999982</c:v>
                </c:pt>
                <c:pt idx="1104">
                  <c:v>628.88832000000002</c:v>
                </c:pt>
                <c:pt idx="1105">
                  <c:v>570.49919999999997</c:v>
                </c:pt>
                <c:pt idx="1106">
                  <c:v>443.43936000000002</c:v>
                </c:pt>
                <c:pt idx="1107">
                  <c:v>584.15904</c:v>
                </c:pt>
                <c:pt idx="1108">
                  <c:v>842.14080000000001</c:v>
                </c:pt>
                <c:pt idx="1109">
                  <c:v>2112.45408</c:v>
                </c:pt>
                <c:pt idx="1110">
                  <c:v>3638.3904000000002</c:v>
                </c:pt>
                <c:pt idx="1111">
                  <c:v>2724.20064</c:v>
                </c:pt>
                <c:pt idx="1112">
                  <c:v>1618.02144</c:v>
                </c:pt>
                <c:pt idx="1113">
                  <c:v>1103.6736000000001</c:v>
                </c:pt>
                <c:pt idx="1114">
                  <c:v>861.64127999999982</c:v>
                </c:pt>
                <c:pt idx="1115">
                  <c:v>716.68799999999999</c:v>
                </c:pt>
                <c:pt idx="1116">
                  <c:v>547.46495999999979</c:v>
                </c:pt>
                <c:pt idx="1117">
                  <c:v>654.0652799999998</c:v>
                </c:pt>
                <c:pt idx="1118">
                  <c:v>435.45600000000002</c:v>
                </c:pt>
                <c:pt idx="1119">
                  <c:v>585.36431999999979</c:v>
                </c:pt>
                <c:pt idx="1120">
                  <c:v>1089.4953599999999</c:v>
                </c:pt>
                <c:pt idx="1121">
                  <c:v>2113.3379519999999</c:v>
                </c:pt>
                <c:pt idx="1122">
                  <c:v>2821.1327999999999</c:v>
                </c:pt>
                <c:pt idx="1123">
                  <c:v>2369.0983679999999</c:v>
                </c:pt>
                <c:pt idx="1124">
                  <c:v>1528.937856</c:v>
                </c:pt>
                <c:pt idx="1125">
                  <c:v>936.67103999999995</c:v>
                </c:pt>
                <c:pt idx="1126">
                  <c:v>723.86438399999997</c:v>
                </c:pt>
                <c:pt idx="1127">
                  <c:v>638.928</c:v>
                </c:pt>
                <c:pt idx="1128">
                  <c:v>625.11177599999996</c:v>
                </c:pt>
                <c:pt idx="1129">
                  <c:v>489.63830399999978</c:v>
                </c:pt>
                <c:pt idx="1130">
                  <c:v>436.56883199999999</c:v>
                </c:pt>
                <c:pt idx="1131">
                  <c:v>586.56959999999981</c:v>
                </c:pt>
                <c:pt idx="1132">
                  <c:v>881.72064</c:v>
                </c:pt>
                <c:pt idx="1133">
                  <c:v>1947.973536</c:v>
                </c:pt>
                <c:pt idx="1134">
                  <c:v>3136.3977599999998</c:v>
                </c:pt>
                <c:pt idx="1135">
                  <c:v>1943.125632</c:v>
                </c:pt>
                <c:pt idx="1136">
                  <c:v>1424.292768</c:v>
                </c:pt>
                <c:pt idx="1137">
                  <c:v>1007.43264</c:v>
                </c:pt>
                <c:pt idx="1138">
                  <c:v>735.16723199999979</c:v>
                </c:pt>
                <c:pt idx="1139">
                  <c:v>610.59744000000001</c:v>
                </c:pt>
                <c:pt idx="1140">
                  <c:v>502.25356799999992</c:v>
                </c:pt>
                <c:pt idx="1141">
                  <c:v>429.40108800000002</c:v>
                </c:pt>
                <c:pt idx="1142">
                  <c:v>456.62400000000002</c:v>
                </c:pt>
                <c:pt idx="1143">
                  <c:v>486.69206400000002</c:v>
                </c:pt>
                <c:pt idx="1144">
                  <c:v>914.12063999999998</c:v>
                </c:pt>
                <c:pt idx="1145">
                  <c:v>2573.2460160000001</c:v>
                </c:pt>
                <c:pt idx="1146">
                  <c:v>1983.4761599999999</c:v>
                </c:pt>
                <c:pt idx="1147">
                  <c:v>1703.3284799999999</c:v>
                </c:pt>
                <c:pt idx="1148">
                  <c:v>1434.1492800000001</c:v>
                </c:pt>
                <c:pt idx="1149">
                  <c:v>859.68863999999996</c:v>
                </c:pt>
                <c:pt idx="1150">
                  <c:v>637.11100799999997</c:v>
                </c:pt>
                <c:pt idx="1151">
                  <c:v>623.9721599999998</c:v>
                </c:pt>
                <c:pt idx="1152">
                  <c:v>485.56713599999978</c:v>
                </c:pt>
                <c:pt idx="1153">
                  <c:v>426.91017599999981</c:v>
                </c:pt>
                <c:pt idx="1154">
                  <c:v>437.53651199999979</c:v>
                </c:pt>
                <c:pt idx="1155">
                  <c:v>440.54323199999999</c:v>
                </c:pt>
                <c:pt idx="1156">
                  <c:v>1194.1343999999999</c:v>
                </c:pt>
                <c:pt idx="1157">
                  <c:v>1816.651584</c:v>
                </c:pt>
                <c:pt idx="1158">
                  <c:v>1928.13696</c:v>
                </c:pt>
                <c:pt idx="1159">
                  <c:v>1805.857632</c:v>
                </c:pt>
                <c:pt idx="1160">
                  <c:v>1348.2797760000001</c:v>
                </c:pt>
                <c:pt idx="1161">
                  <c:v>847.32479999999998</c:v>
                </c:pt>
                <c:pt idx="1162">
                  <c:v>649.11023999999998</c:v>
                </c:pt>
                <c:pt idx="1163">
                  <c:v>418.08960000000002</c:v>
                </c:pt>
                <c:pt idx="1164">
                  <c:v>424.04428799999999</c:v>
                </c:pt>
                <c:pt idx="1165">
                  <c:v>290.12428799999998</c:v>
                </c:pt>
                <c:pt idx="1166">
                  <c:v>229.212288</c:v>
                </c:pt>
                <c:pt idx="1167">
                  <c:v>499.38767999999999</c:v>
                </c:pt>
                <c:pt idx="1168">
                  <c:v>683.84735999999975</c:v>
                </c:pt>
                <c:pt idx="1169">
                  <c:v>1713.7474560000001</c:v>
                </c:pt>
                <c:pt idx="1170">
                  <c:v>1803.2544</c:v>
                </c:pt>
                <c:pt idx="1171">
                  <c:v>1306.8717119999999</c:v>
                </c:pt>
                <c:pt idx="1172">
                  <c:v>1211.681376</c:v>
                </c:pt>
                <c:pt idx="1173">
                  <c:v>668.55455999999981</c:v>
                </c:pt>
                <c:pt idx="1174">
                  <c:v>579.31113599999981</c:v>
                </c:pt>
                <c:pt idx="1175">
                  <c:v>423.97343999999981</c:v>
                </c:pt>
                <c:pt idx="1176">
                  <c:v>443.89123199999977</c:v>
                </c:pt>
                <c:pt idx="1177">
                  <c:v>380.33280000000002</c:v>
                </c:pt>
                <c:pt idx="1178">
                  <c:v>350.78399999999982</c:v>
                </c:pt>
                <c:pt idx="1179">
                  <c:v>495.50400000000002</c:v>
                </c:pt>
                <c:pt idx="1180">
                  <c:v>705.024</c:v>
                </c:pt>
                <c:pt idx="1181">
                  <c:v>1379.376</c:v>
                </c:pt>
                <c:pt idx="1182">
                  <c:v>3094.848</c:v>
                </c:pt>
                <c:pt idx="1183">
                  <c:v>2552.5151999999998</c:v>
                </c:pt>
                <c:pt idx="1184">
                  <c:v>1904.3424</c:v>
                </c:pt>
                <c:pt idx="1185">
                  <c:v>1047.1679999999999</c:v>
                </c:pt>
                <c:pt idx="1186">
                  <c:v>1098.144</c:v>
                </c:pt>
                <c:pt idx="1187">
                  <c:v>684.28800000000001</c:v>
                </c:pt>
                <c:pt idx="1188">
                  <c:v>624.06719999999962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65-2744-9106-F70C5E1C2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099561096"/>
        <c:axId val="-2099574776"/>
      </c:barChart>
      <c:lineChart>
        <c:grouping val="standard"/>
        <c:varyColors val="0"/>
        <c:ser>
          <c:idx val="1"/>
          <c:order val="1"/>
          <c:tx>
            <c:v>Model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'Toktogul Monthly Analysis'!$D$112:$D$1300</c:f>
              <c:numCache>
                <c:formatCode>m/d/yyyy</c:formatCode>
                <c:ptCount val="1189"/>
                <c:pt idx="0">
                  <c:v>3988</c:v>
                </c:pt>
                <c:pt idx="1">
                  <c:v>4019</c:v>
                </c:pt>
                <c:pt idx="2">
                  <c:v>4050</c:v>
                </c:pt>
                <c:pt idx="3">
                  <c:v>4078</c:v>
                </c:pt>
                <c:pt idx="4">
                  <c:v>4109</c:v>
                </c:pt>
                <c:pt idx="5">
                  <c:v>4139</c:v>
                </c:pt>
                <c:pt idx="6">
                  <c:v>4170</c:v>
                </c:pt>
                <c:pt idx="7">
                  <c:v>4200</c:v>
                </c:pt>
                <c:pt idx="8">
                  <c:v>4231</c:v>
                </c:pt>
                <c:pt idx="9">
                  <c:v>4262</c:v>
                </c:pt>
                <c:pt idx="10">
                  <c:v>4292</c:v>
                </c:pt>
                <c:pt idx="11">
                  <c:v>4323</c:v>
                </c:pt>
                <c:pt idx="12">
                  <c:v>4353</c:v>
                </c:pt>
                <c:pt idx="13">
                  <c:v>4384</c:v>
                </c:pt>
                <c:pt idx="14">
                  <c:v>4415</c:v>
                </c:pt>
                <c:pt idx="15">
                  <c:v>4444</c:v>
                </c:pt>
                <c:pt idx="16">
                  <c:v>4475</c:v>
                </c:pt>
                <c:pt idx="17">
                  <c:v>4505</c:v>
                </c:pt>
                <c:pt idx="18">
                  <c:v>4536</c:v>
                </c:pt>
                <c:pt idx="19">
                  <c:v>4566</c:v>
                </c:pt>
                <c:pt idx="20">
                  <c:v>4597</c:v>
                </c:pt>
                <c:pt idx="21">
                  <c:v>4628</c:v>
                </c:pt>
                <c:pt idx="22">
                  <c:v>4658</c:v>
                </c:pt>
                <c:pt idx="23">
                  <c:v>4689</c:v>
                </c:pt>
                <c:pt idx="24">
                  <c:v>4719</c:v>
                </c:pt>
                <c:pt idx="25">
                  <c:v>4750</c:v>
                </c:pt>
                <c:pt idx="26">
                  <c:v>4781</c:v>
                </c:pt>
                <c:pt idx="27">
                  <c:v>4809</c:v>
                </c:pt>
                <c:pt idx="28">
                  <c:v>4840</c:v>
                </c:pt>
                <c:pt idx="29">
                  <c:v>4870</c:v>
                </c:pt>
                <c:pt idx="30">
                  <c:v>4901</c:v>
                </c:pt>
                <c:pt idx="31">
                  <c:v>4931</c:v>
                </c:pt>
                <c:pt idx="32">
                  <c:v>4962</c:v>
                </c:pt>
                <c:pt idx="33">
                  <c:v>4993</c:v>
                </c:pt>
                <c:pt idx="34">
                  <c:v>5023</c:v>
                </c:pt>
                <c:pt idx="35">
                  <c:v>5054</c:v>
                </c:pt>
                <c:pt idx="36">
                  <c:v>5084</c:v>
                </c:pt>
                <c:pt idx="37">
                  <c:v>5115</c:v>
                </c:pt>
                <c:pt idx="38">
                  <c:v>5146</c:v>
                </c:pt>
                <c:pt idx="39">
                  <c:v>5174</c:v>
                </c:pt>
                <c:pt idx="40">
                  <c:v>5205</c:v>
                </c:pt>
                <c:pt idx="41">
                  <c:v>5235</c:v>
                </c:pt>
                <c:pt idx="42">
                  <c:v>5266</c:v>
                </c:pt>
                <c:pt idx="43">
                  <c:v>5296</c:v>
                </c:pt>
                <c:pt idx="44">
                  <c:v>5327</c:v>
                </c:pt>
                <c:pt idx="45">
                  <c:v>5358</c:v>
                </c:pt>
                <c:pt idx="46">
                  <c:v>5388</c:v>
                </c:pt>
                <c:pt idx="47">
                  <c:v>5419</c:v>
                </c:pt>
                <c:pt idx="48">
                  <c:v>5449</c:v>
                </c:pt>
                <c:pt idx="49">
                  <c:v>5480</c:v>
                </c:pt>
                <c:pt idx="50">
                  <c:v>5511</c:v>
                </c:pt>
                <c:pt idx="51">
                  <c:v>5539</c:v>
                </c:pt>
                <c:pt idx="52">
                  <c:v>5570</c:v>
                </c:pt>
                <c:pt idx="53">
                  <c:v>5600</c:v>
                </c:pt>
                <c:pt idx="54">
                  <c:v>5631</c:v>
                </c:pt>
                <c:pt idx="55">
                  <c:v>5661</c:v>
                </c:pt>
                <c:pt idx="56">
                  <c:v>5692</c:v>
                </c:pt>
                <c:pt idx="57">
                  <c:v>5723</c:v>
                </c:pt>
                <c:pt idx="58">
                  <c:v>5753</c:v>
                </c:pt>
                <c:pt idx="59">
                  <c:v>5784</c:v>
                </c:pt>
                <c:pt idx="60">
                  <c:v>5814</c:v>
                </c:pt>
                <c:pt idx="61">
                  <c:v>5845</c:v>
                </c:pt>
                <c:pt idx="62">
                  <c:v>5876</c:v>
                </c:pt>
                <c:pt idx="63">
                  <c:v>5905</c:v>
                </c:pt>
                <c:pt idx="64">
                  <c:v>5936</c:v>
                </c:pt>
                <c:pt idx="65">
                  <c:v>5966</c:v>
                </c:pt>
                <c:pt idx="66">
                  <c:v>5997</c:v>
                </c:pt>
                <c:pt idx="67">
                  <c:v>6027</c:v>
                </c:pt>
                <c:pt idx="68">
                  <c:v>6058</c:v>
                </c:pt>
                <c:pt idx="69">
                  <c:v>6089</c:v>
                </c:pt>
                <c:pt idx="70">
                  <c:v>6119</c:v>
                </c:pt>
                <c:pt idx="71">
                  <c:v>6150</c:v>
                </c:pt>
                <c:pt idx="72">
                  <c:v>6180</c:v>
                </c:pt>
                <c:pt idx="73">
                  <c:v>6211</c:v>
                </c:pt>
                <c:pt idx="74">
                  <c:v>6242</c:v>
                </c:pt>
                <c:pt idx="75">
                  <c:v>6270</c:v>
                </c:pt>
                <c:pt idx="76">
                  <c:v>6301</c:v>
                </c:pt>
                <c:pt idx="77">
                  <c:v>6331</c:v>
                </c:pt>
                <c:pt idx="78">
                  <c:v>6362</c:v>
                </c:pt>
                <c:pt idx="79">
                  <c:v>6392</c:v>
                </c:pt>
                <c:pt idx="80">
                  <c:v>6423</c:v>
                </c:pt>
                <c:pt idx="81">
                  <c:v>6454</c:v>
                </c:pt>
                <c:pt idx="82">
                  <c:v>6484</c:v>
                </c:pt>
                <c:pt idx="83">
                  <c:v>6515</c:v>
                </c:pt>
                <c:pt idx="84">
                  <c:v>6545</c:v>
                </c:pt>
                <c:pt idx="85">
                  <c:v>6576</c:v>
                </c:pt>
                <c:pt idx="86">
                  <c:v>6607</c:v>
                </c:pt>
                <c:pt idx="87">
                  <c:v>6635</c:v>
                </c:pt>
                <c:pt idx="88">
                  <c:v>6666</c:v>
                </c:pt>
                <c:pt idx="89">
                  <c:v>6696</c:v>
                </c:pt>
                <c:pt idx="90">
                  <c:v>6727</c:v>
                </c:pt>
                <c:pt idx="91">
                  <c:v>6757</c:v>
                </c:pt>
                <c:pt idx="92">
                  <c:v>6788</c:v>
                </c:pt>
                <c:pt idx="93">
                  <c:v>6819</c:v>
                </c:pt>
                <c:pt idx="94">
                  <c:v>6849</c:v>
                </c:pt>
                <c:pt idx="95">
                  <c:v>6880</c:v>
                </c:pt>
                <c:pt idx="96">
                  <c:v>6910</c:v>
                </c:pt>
                <c:pt idx="97">
                  <c:v>6941</c:v>
                </c:pt>
                <c:pt idx="98">
                  <c:v>6972</c:v>
                </c:pt>
                <c:pt idx="99">
                  <c:v>7000</c:v>
                </c:pt>
                <c:pt idx="100">
                  <c:v>7031</c:v>
                </c:pt>
                <c:pt idx="101">
                  <c:v>7061</c:v>
                </c:pt>
                <c:pt idx="102">
                  <c:v>7092</c:v>
                </c:pt>
                <c:pt idx="103">
                  <c:v>7122</c:v>
                </c:pt>
                <c:pt idx="104">
                  <c:v>7153</c:v>
                </c:pt>
                <c:pt idx="105">
                  <c:v>7184</c:v>
                </c:pt>
                <c:pt idx="106">
                  <c:v>7214</c:v>
                </c:pt>
                <c:pt idx="107">
                  <c:v>7245</c:v>
                </c:pt>
                <c:pt idx="108">
                  <c:v>7275</c:v>
                </c:pt>
                <c:pt idx="109">
                  <c:v>7306</c:v>
                </c:pt>
                <c:pt idx="110">
                  <c:v>7337</c:v>
                </c:pt>
                <c:pt idx="111">
                  <c:v>7366</c:v>
                </c:pt>
                <c:pt idx="112">
                  <c:v>7397</c:v>
                </c:pt>
                <c:pt idx="113">
                  <c:v>7427</c:v>
                </c:pt>
                <c:pt idx="114">
                  <c:v>7458</c:v>
                </c:pt>
                <c:pt idx="115">
                  <c:v>7488</c:v>
                </c:pt>
                <c:pt idx="116">
                  <c:v>7519</c:v>
                </c:pt>
                <c:pt idx="117">
                  <c:v>7550</c:v>
                </c:pt>
                <c:pt idx="118">
                  <c:v>7580</c:v>
                </c:pt>
                <c:pt idx="119">
                  <c:v>7611</c:v>
                </c:pt>
                <c:pt idx="120">
                  <c:v>7641</c:v>
                </c:pt>
                <c:pt idx="121">
                  <c:v>7672</c:v>
                </c:pt>
                <c:pt idx="122">
                  <c:v>7703</c:v>
                </c:pt>
                <c:pt idx="123">
                  <c:v>7731</c:v>
                </c:pt>
                <c:pt idx="124">
                  <c:v>7762</c:v>
                </c:pt>
                <c:pt idx="125">
                  <c:v>7792</c:v>
                </c:pt>
                <c:pt idx="126">
                  <c:v>7823</c:v>
                </c:pt>
                <c:pt idx="127">
                  <c:v>7853</c:v>
                </c:pt>
                <c:pt idx="128">
                  <c:v>7884</c:v>
                </c:pt>
                <c:pt idx="129">
                  <c:v>7915</c:v>
                </c:pt>
                <c:pt idx="130">
                  <c:v>7945</c:v>
                </c:pt>
                <c:pt idx="131">
                  <c:v>7976</c:v>
                </c:pt>
                <c:pt idx="132">
                  <c:v>8006</c:v>
                </c:pt>
                <c:pt idx="133">
                  <c:v>8037</c:v>
                </c:pt>
                <c:pt idx="134">
                  <c:v>8068</c:v>
                </c:pt>
                <c:pt idx="135">
                  <c:v>8096</c:v>
                </c:pt>
                <c:pt idx="136">
                  <c:v>8127</c:v>
                </c:pt>
                <c:pt idx="137">
                  <c:v>8157</c:v>
                </c:pt>
                <c:pt idx="138">
                  <c:v>8188</c:v>
                </c:pt>
                <c:pt idx="139">
                  <c:v>8218</c:v>
                </c:pt>
                <c:pt idx="140">
                  <c:v>8249</c:v>
                </c:pt>
                <c:pt idx="141">
                  <c:v>8280</c:v>
                </c:pt>
                <c:pt idx="142">
                  <c:v>8310</c:v>
                </c:pt>
                <c:pt idx="143">
                  <c:v>8341</c:v>
                </c:pt>
                <c:pt idx="144">
                  <c:v>8371</c:v>
                </c:pt>
                <c:pt idx="145">
                  <c:v>8402</c:v>
                </c:pt>
                <c:pt idx="146">
                  <c:v>8433</c:v>
                </c:pt>
                <c:pt idx="147">
                  <c:v>8461</c:v>
                </c:pt>
                <c:pt idx="148">
                  <c:v>8492</c:v>
                </c:pt>
                <c:pt idx="149">
                  <c:v>8522</c:v>
                </c:pt>
                <c:pt idx="150">
                  <c:v>8553</c:v>
                </c:pt>
                <c:pt idx="151">
                  <c:v>8583</c:v>
                </c:pt>
                <c:pt idx="152">
                  <c:v>8614</c:v>
                </c:pt>
                <c:pt idx="153">
                  <c:v>8645</c:v>
                </c:pt>
                <c:pt idx="154">
                  <c:v>8675</c:v>
                </c:pt>
                <c:pt idx="155">
                  <c:v>8706</c:v>
                </c:pt>
                <c:pt idx="156">
                  <c:v>8736</c:v>
                </c:pt>
                <c:pt idx="157">
                  <c:v>8767</c:v>
                </c:pt>
                <c:pt idx="158">
                  <c:v>8798</c:v>
                </c:pt>
                <c:pt idx="159">
                  <c:v>8827</c:v>
                </c:pt>
                <c:pt idx="160">
                  <c:v>8858</c:v>
                </c:pt>
                <c:pt idx="161">
                  <c:v>8888</c:v>
                </c:pt>
                <c:pt idx="162">
                  <c:v>8919</c:v>
                </c:pt>
                <c:pt idx="163">
                  <c:v>8949</c:v>
                </c:pt>
                <c:pt idx="164">
                  <c:v>8980</c:v>
                </c:pt>
                <c:pt idx="165">
                  <c:v>9011</c:v>
                </c:pt>
                <c:pt idx="166">
                  <c:v>9041</c:v>
                </c:pt>
                <c:pt idx="167">
                  <c:v>9072</c:v>
                </c:pt>
                <c:pt idx="168">
                  <c:v>9102</c:v>
                </c:pt>
                <c:pt idx="169">
                  <c:v>9133</c:v>
                </c:pt>
                <c:pt idx="170">
                  <c:v>9164</c:v>
                </c:pt>
                <c:pt idx="171">
                  <c:v>9192</c:v>
                </c:pt>
                <c:pt idx="172">
                  <c:v>9223</c:v>
                </c:pt>
                <c:pt idx="173">
                  <c:v>9253</c:v>
                </c:pt>
                <c:pt idx="174">
                  <c:v>9284</c:v>
                </c:pt>
                <c:pt idx="175">
                  <c:v>9314</c:v>
                </c:pt>
                <c:pt idx="176">
                  <c:v>9345</c:v>
                </c:pt>
                <c:pt idx="177">
                  <c:v>9376</c:v>
                </c:pt>
                <c:pt idx="178">
                  <c:v>9406</c:v>
                </c:pt>
                <c:pt idx="179">
                  <c:v>9437</c:v>
                </c:pt>
                <c:pt idx="180">
                  <c:v>9467</c:v>
                </c:pt>
                <c:pt idx="181">
                  <c:v>9498</c:v>
                </c:pt>
                <c:pt idx="182">
                  <c:v>9529</c:v>
                </c:pt>
                <c:pt idx="183">
                  <c:v>9557</c:v>
                </c:pt>
                <c:pt idx="184">
                  <c:v>9588</c:v>
                </c:pt>
                <c:pt idx="185">
                  <c:v>9618</c:v>
                </c:pt>
                <c:pt idx="186">
                  <c:v>9649</c:v>
                </c:pt>
                <c:pt idx="187">
                  <c:v>9679</c:v>
                </c:pt>
                <c:pt idx="188">
                  <c:v>9710</c:v>
                </c:pt>
                <c:pt idx="189">
                  <c:v>9741</c:v>
                </c:pt>
                <c:pt idx="190">
                  <c:v>9771</c:v>
                </c:pt>
                <c:pt idx="191">
                  <c:v>9802</c:v>
                </c:pt>
                <c:pt idx="192">
                  <c:v>9832</c:v>
                </c:pt>
                <c:pt idx="193">
                  <c:v>9863</c:v>
                </c:pt>
                <c:pt idx="194">
                  <c:v>9894</c:v>
                </c:pt>
                <c:pt idx="195">
                  <c:v>9922</c:v>
                </c:pt>
                <c:pt idx="196">
                  <c:v>9953</c:v>
                </c:pt>
                <c:pt idx="197">
                  <c:v>9983</c:v>
                </c:pt>
                <c:pt idx="198">
                  <c:v>10014</c:v>
                </c:pt>
                <c:pt idx="199">
                  <c:v>10044</c:v>
                </c:pt>
                <c:pt idx="200">
                  <c:v>10075</c:v>
                </c:pt>
                <c:pt idx="201">
                  <c:v>10106</c:v>
                </c:pt>
                <c:pt idx="202">
                  <c:v>10136</c:v>
                </c:pt>
                <c:pt idx="203">
                  <c:v>10167</c:v>
                </c:pt>
                <c:pt idx="204">
                  <c:v>10197</c:v>
                </c:pt>
                <c:pt idx="205">
                  <c:v>10228</c:v>
                </c:pt>
                <c:pt idx="206">
                  <c:v>10259</c:v>
                </c:pt>
                <c:pt idx="207">
                  <c:v>10288</c:v>
                </c:pt>
                <c:pt idx="208">
                  <c:v>10319</c:v>
                </c:pt>
                <c:pt idx="209">
                  <c:v>10349</c:v>
                </c:pt>
                <c:pt idx="210">
                  <c:v>10380</c:v>
                </c:pt>
                <c:pt idx="211">
                  <c:v>10410</c:v>
                </c:pt>
                <c:pt idx="212">
                  <c:v>10441</c:v>
                </c:pt>
                <c:pt idx="213">
                  <c:v>10472</c:v>
                </c:pt>
                <c:pt idx="214">
                  <c:v>10502</c:v>
                </c:pt>
                <c:pt idx="215">
                  <c:v>10533</c:v>
                </c:pt>
                <c:pt idx="216">
                  <c:v>10563</c:v>
                </c:pt>
                <c:pt idx="217">
                  <c:v>10594</c:v>
                </c:pt>
                <c:pt idx="218">
                  <c:v>10625</c:v>
                </c:pt>
                <c:pt idx="219">
                  <c:v>10653</c:v>
                </c:pt>
                <c:pt idx="220">
                  <c:v>10684</c:v>
                </c:pt>
                <c:pt idx="221">
                  <c:v>10714</c:v>
                </c:pt>
                <c:pt idx="222">
                  <c:v>10745</c:v>
                </c:pt>
                <c:pt idx="223">
                  <c:v>10775</c:v>
                </c:pt>
                <c:pt idx="224">
                  <c:v>10806</c:v>
                </c:pt>
                <c:pt idx="225">
                  <c:v>10837</c:v>
                </c:pt>
                <c:pt idx="226">
                  <c:v>10867</c:v>
                </c:pt>
                <c:pt idx="227">
                  <c:v>10898</c:v>
                </c:pt>
                <c:pt idx="228">
                  <c:v>10928</c:v>
                </c:pt>
                <c:pt idx="229">
                  <c:v>10959</c:v>
                </c:pt>
                <c:pt idx="230">
                  <c:v>10990</c:v>
                </c:pt>
                <c:pt idx="231">
                  <c:v>11018</c:v>
                </c:pt>
                <c:pt idx="232">
                  <c:v>11049</c:v>
                </c:pt>
                <c:pt idx="233">
                  <c:v>11079</c:v>
                </c:pt>
                <c:pt idx="234">
                  <c:v>11110</c:v>
                </c:pt>
                <c:pt idx="235">
                  <c:v>11140</c:v>
                </c:pt>
                <c:pt idx="236">
                  <c:v>11171</c:v>
                </c:pt>
                <c:pt idx="237">
                  <c:v>11202</c:v>
                </c:pt>
                <c:pt idx="238">
                  <c:v>11232</c:v>
                </c:pt>
                <c:pt idx="239">
                  <c:v>11263</c:v>
                </c:pt>
                <c:pt idx="240">
                  <c:v>11293</c:v>
                </c:pt>
                <c:pt idx="241">
                  <c:v>11324</c:v>
                </c:pt>
                <c:pt idx="242">
                  <c:v>11355</c:v>
                </c:pt>
                <c:pt idx="243">
                  <c:v>11383</c:v>
                </c:pt>
                <c:pt idx="244">
                  <c:v>11414</c:v>
                </c:pt>
                <c:pt idx="245">
                  <c:v>11444</c:v>
                </c:pt>
                <c:pt idx="246">
                  <c:v>11475</c:v>
                </c:pt>
                <c:pt idx="247">
                  <c:v>11505</c:v>
                </c:pt>
                <c:pt idx="248">
                  <c:v>11536</c:v>
                </c:pt>
                <c:pt idx="249">
                  <c:v>11567</c:v>
                </c:pt>
                <c:pt idx="250">
                  <c:v>11597</c:v>
                </c:pt>
                <c:pt idx="251">
                  <c:v>11628</c:v>
                </c:pt>
                <c:pt idx="252">
                  <c:v>11658</c:v>
                </c:pt>
                <c:pt idx="253">
                  <c:v>11689</c:v>
                </c:pt>
                <c:pt idx="254">
                  <c:v>11720</c:v>
                </c:pt>
                <c:pt idx="255">
                  <c:v>11749</c:v>
                </c:pt>
                <c:pt idx="256">
                  <c:v>11780</c:v>
                </c:pt>
                <c:pt idx="257">
                  <c:v>11810</c:v>
                </c:pt>
                <c:pt idx="258">
                  <c:v>11841</c:v>
                </c:pt>
                <c:pt idx="259">
                  <c:v>11871</c:v>
                </c:pt>
                <c:pt idx="260">
                  <c:v>11902</c:v>
                </c:pt>
                <c:pt idx="261">
                  <c:v>11933</c:v>
                </c:pt>
                <c:pt idx="262">
                  <c:v>11963</c:v>
                </c:pt>
                <c:pt idx="263">
                  <c:v>11994</c:v>
                </c:pt>
                <c:pt idx="264">
                  <c:v>12024</c:v>
                </c:pt>
                <c:pt idx="265">
                  <c:v>12055</c:v>
                </c:pt>
                <c:pt idx="266">
                  <c:v>12086</c:v>
                </c:pt>
                <c:pt idx="267">
                  <c:v>12114</c:v>
                </c:pt>
                <c:pt idx="268">
                  <c:v>12145</c:v>
                </c:pt>
                <c:pt idx="269">
                  <c:v>12175</c:v>
                </c:pt>
                <c:pt idx="270">
                  <c:v>12206</c:v>
                </c:pt>
                <c:pt idx="271">
                  <c:v>12236</c:v>
                </c:pt>
                <c:pt idx="272">
                  <c:v>12267</c:v>
                </c:pt>
                <c:pt idx="273">
                  <c:v>12298</c:v>
                </c:pt>
                <c:pt idx="274">
                  <c:v>12328</c:v>
                </c:pt>
                <c:pt idx="275">
                  <c:v>12359</c:v>
                </c:pt>
                <c:pt idx="276">
                  <c:v>12389</c:v>
                </c:pt>
                <c:pt idx="277">
                  <c:v>12420</c:v>
                </c:pt>
                <c:pt idx="278">
                  <c:v>12451</c:v>
                </c:pt>
                <c:pt idx="279">
                  <c:v>12479</c:v>
                </c:pt>
                <c:pt idx="280">
                  <c:v>12510</c:v>
                </c:pt>
                <c:pt idx="281">
                  <c:v>12540</c:v>
                </c:pt>
                <c:pt idx="282">
                  <c:v>12571</c:v>
                </c:pt>
                <c:pt idx="283">
                  <c:v>12601</c:v>
                </c:pt>
                <c:pt idx="284">
                  <c:v>12632</c:v>
                </c:pt>
                <c:pt idx="285">
                  <c:v>12663</c:v>
                </c:pt>
                <c:pt idx="286">
                  <c:v>12693</c:v>
                </c:pt>
                <c:pt idx="287">
                  <c:v>12724</c:v>
                </c:pt>
                <c:pt idx="288">
                  <c:v>12754</c:v>
                </c:pt>
                <c:pt idx="289">
                  <c:v>12785</c:v>
                </c:pt>
                <c:pt idx="290">
                  <c:v>12816</c:v>
                </c:pt>
                <c:pt idx="291">
                  <c:v>12844</c:v>
                </c:pt>
                <c:pt idx="292">
                  <c:v>12875</c:v>
                </c:pt>
                <c:pt idx="293">
                  <c:v>12905</c:v>
                </c:pt>
                <c:pt idx="294">
                  <c:v>12936</c:v>
                </c:pt>
                <c:pt idx="295">
                  <c:v>12966</c:v>
                </c:pt>
                <c:pt idx="296">
                  <c:v>12997</c:v>
                </c:pt>
                <c:pt idx="297">
                  <c:v>13028</c:v>
                </c:pt>
                <c:pt idx="298">
                  <c:v>13058</c:v>
                </c:pt>
                <c:pt idx="299">
                  <c:v>13089</c:v>
                </c:pt>
                <c:pt idx="300">
                  <c:v>13119</c:v>
                </c:pt>
                <c:pt idx="301">
                  <c:v>13150</c:v>
                </c:pt>
                <c:pt idx="302">
                  <c:v>13181</c:v>
                </c:pt>
                <c:pt idx="303">
                  <c:v>13210</c:v>
                </c:pt>
                <c:pt idx="304">
                  <c:v>13241</c:v>
                </c:pt>
                <c:pt idx="305">
                  <c:v>13271</c:v>
                </c:pt>
                <c:pt idx="306">
                  <c:v>13302</c:v>
                </c:pt>
                <c:pt idx="307">
                  <c:v>13332</c:v>
                </c:pt>
                <c:pt idx="308">
                  <c:v>13363</c:v>
                </c:pt>
                <c:pt idx="309">
                  <c:v>13394</c:v>
                </c:pt>
                <c:pt idx="310">
                  <c:v>13424</c:v>
                </c:pt>
                <c:pt idx="311">
                  <c:v>13455</c:v>
                </c:pt>
                <c:pt idx="312">
                  <c:v>13485</c:v>
                </c:pt>
                <c:pt idx="313">
                  <c:v>13516</c:v>
                </c:pt>
                <c:pt idx="314">
                  <c:v>13547</c:v>
                </c:pt>
                <c:pt idx="315">
                  <c:v>13575</c:v>
                </c:pt>
                <c:pt idx="316">
                  <c:v>13606</c:v>
                </c:pt>
                <c:pt idx="317">
                  <c:v>13636</c:v>
                </c:pt>
                <c:pt idx="318">
                  <c:v>13667</c:v>
                </c:pt>
                <c:pt idx="319">
                  <c:v>13697</c:v>
                </c:pt>
                <c:pt idx="320">
                  <c:v>13728</c:v>
                </c:pt>
                <c:pt idx="321">
                  <c:v>13759</c:v>
                </c:pt>
                <c:pt idx="322">
                  <c:v>13789</c:v>
                </c:pt>
                <c:pt idx="323">
                  <c:v>13820</c:v>
                </c:pt>
                <c:pt idx="324">
                  <c:v>13850</c:v>
                </c:pt>
                <c:pt idx="325">
                  <c:v>13881</c:v>
                </c:pt>
                <c:pt idx="326">
                  <c:v>13912</c:v>
                </c:pt>
                <c:pt idx="327">
                  <c:v>13940</c:v>
                </c:pt>
                <c:pt idx="328">
                  <c:v>13971</c:v>
                </c:pt>
                <c:pt idx="329">
                  <c:v>14001</c:v>
                </c:pt>
                <c:pt idx="330">
                  <c:v>14032</c:v>
                </c:pt>
                <c:pt idx="331">
                  <c:v>14062</c:v>
                </c:pt>
                <c:pt idx="332">
                  <c:v>14093</c:v>
                </c:pt>
                <c:pt idx="333">
                  <c:v>14124</c:v>
                </c:pt>
                <c:pt idx="334">
                  <c:v>14154</c:v>
                </c:pt>
                <c:pt idx="335">
                  <c:v>14185</c:v>
                </c:pt>
                <c:pt idx="336">
                  <c:v>14215</c:v>
                </c:pt>
                <c:pt idx="337">
                  <c:v>14246</c:v>
                </c:pt>
                <c:pt idx="338">
                  <c:v>14277</c:v>
                </c:pt>
                <c:pt idx="339">
                  <c:v>14305</c:v>
                </c:pt>
                <c:pt idx="340">
                  <c:v>14336</c:v>
                </c:pt>
                <c:pt idx="341">
                  <c:v>14366</c:v>
                </c:pt>
                <c:pt idx="342">
                  <c:v>14397</c:v>
                </c:pt>
                <c:pt idx="343">
                  <c:v>14427</c:v>
                </c:pt>
                <c:pt idx="344">
                  <c:v>14458</c:v>
                </c:pt>
                <c:pt idx="345">
                  <c:v>14489</c:v>
                </c:pt>
                <c:pt idx="346">
                  <c:v>14519</c:v>
                </c:pt>
                <c:pt idx="347">
                  <c:v>14550</c:v>
                </c:pt>
                <c:pt idx="348">
                  <c:v>14580</c:v>
                </c:pt>
                <c:pt idx="349">
                  <c:v>14611</c:v>
                </c:pt>
                <c:pt idx="350">
                  <c:v>14642</c:v>
                </c:pt>
                <c:pt idx="351">
                  <c:v>14671</c:v>
                </c:pt>
                <c:pt idx="352">
                  <c:v>14702</c:v>
                </c:pt>
                <c:pt idx="353">
                  <c:v>14732</c:v>
                </c:pt>
                <c:pt idx="354">
                  <c:v>14763</c:v>
                </c:pt>
                <c:pt idx="355">
                  <c:v>14793</c:v>
                </c:pt>
                <c:pt idx="356">
                  <c:v>14824</c:v>
                </c:pt>
                <c:pt idx="357">
                  <c:v>14855</c:v>
                </c:pt>
                <c:pt idx="358">
                  <c:v>14885</c:v>
                </c:pt>
                <c:pt idx="359">
                  <c:v>14916</c:v>
                </c:pt>
                <c:pt idx="360">
                  <c:v>14946</c:v>
                </c:pt>
                <c:pt idx="361">
                  <c:v>14977</c:v>
                </c:pt>
                <c:pt idx="362">
                  <c:v>15008</c:v>
                </c:pt>
                <c:pt idx="363">
                  <c:v>15036</c:v>
                </c:pt>
                <c:pt idx="364">
                  <c:v>15067</c:v>
                </c:pt>
                <c:pt idx="365">
                  <c:v>15097</c:v>
                </c:pt>
                <c:pt idx="366">
                  <c:v>15128</c:v>
                </c:pt>
                <c:pt idx="367">
                  <c:v>15158</c:v>
                </c:pt>
                <c:pt idx="368">
                  <c:v>15189</c:v>
                </c:pt>
                <c:pt idx="369">
                  <c:v>15220</c:v>
                </c:pt>
                <c:pt idx="370">
                  <c:v>15250</c:v>
                </c:pt>
                <c:pt idx="371">
                  <c:v>15281</c:v>
                </c:pt>
                <c:pt idx="372">
                  <c:v>15311</c:v>
                </c:pt>
                <c:pt idx="373">
                  <c:v>15342</c:v>
                </c:pt>
                <c:pt idx="374">
                  <c:v>15373</c:v>
                </c:pt>
                <c:pt idx="375">
                  <c:v>15401</c:v>
                </c:pt>
                <c:pt idx="376">
                  <c:v>15432</c:v>
                </c:pt>
                <c:pt idx="377">
                  <c:v>15462</c:v>
                </c:pt>
                <c:pt idx="378">
                  <c:v>15493</c:v>
                </c:pt>
                <c:pt idx="379">
                  <c:v>15523</c:v>
                </c:pt>
                <c:pt idx="380">
                  <c:v>15554</c:v>
                </c:pt>
                <c:pt idx="381">
                  <c:v>15585</c:v>
                </c:pt>
                <c:pt idx="382">
                  <c:v>15615</c:v>
                </c:pt>
                <c:pt idx="383">
                  <c:v>15646</c:v>
                </c:pt>
                <c:pt idx="384">
                  <c:v>15676</c:v>
                </c:pt>
                <c:pt idx="385">
                  <c:v>15707</c:v>
                </c:pt>
                <c:pt idx="386">
                  <c:v>15738</c:v>
                </c:pt>
                <c:pt idx="387">
                  <c:v>15766</c:v>
                </c:pt>
                <c:pt idx="388">
                  <c:v>15797</c:v>
                </c:pt>
                <c:pt idx="389">
                  <c:v>15827</c:v>
                </c:pt>
                <c:pt idx="390">
                  <c:v>15858</c:v>
                </c:pt>
                <c:pt idx="391">
                  <c:v>15888</c:v>
                </c:pt>
                <c:pt idx="392">
                  <c:v>15919</c:v>
                </c:pt>
                <c:pt idx="393">
                  <c:v>15950</c:v>
                </c:pt>
                <c:pt idx="394">
                  <c:v>15980</c:v>
                </c:pt>
                <c:pt idx="395">
                  <c:v>16011</c:v>
                </c:pt>
                <c:pt idx="396">
                  <c:v>16041</c:v>
                </c:pt>
                <c:pt idx="397">
                  <c:v>16072</c:v>
                </c:pt>
                <c:pt idx="398">
                  <c:v>16103</c:v>
                </c:pt>
                <c:pt idx="399">
                  <c:v>16132</c:v>
                </c:pt>
                <c:pt idx="400">
                  <c:v>16163</c:v>
                </c:pt>
                <c:pt idx="401">
                  <c:v>16193</c:v>
                </c:pt>
                <c:pt idx="402">
                  <c:v>16224</c:v>
                </c:pt>
                <c:pt idx="403">
                  <c:v>16254</c:v>
                </c:pt>
                <c:pt idx="404">
                  <c:v>16285</c:v>
                </c:pt>
                <c:pt idx="405">
                  <c:v>16316</c:v>
                </c:pt>
                <c:pt idx="406">
                  <c:v>16346</c:v>
                </c:pt>
                <c:pt idx="407">
                  <c:v>16377</c:v>
                </c:pt>
                <c:pt idx="408">
                  <c:v>16407</c:v>
                </c:pt>
                <c:pt idx="409">
                  <c:v>16438</c:v>
                </c:pt>
                <c:pt idx="410">
                  <c:v>16469</c:v>
                </c:pt>
                <c:pt idx="411">
                  <c:v>16497</c:v>
                </c:pt>
                <c:pt idx="412">
                  <c:v>16528</c:v>
                </c:pt>
                <c:pt idx="413">
                  <c:v>16558</c:v>
                </c:pt>
                <c:pt idx="414">
                  <c:v>16589</c:v>
                </c:pt>
                <c:pt idx="415">
                  <c:v>16619</c:v>
                </c:pt>
                <c:pt idx="416">
                  <c:v>16650</c:v>
                </c:pt>
                <c:pt idx="417">
                  <c:v>16681</c:v>
                </c:pt>
                <c:pt idx="418">
                  <c:v>16711</c:v>
                </c:pt>
                <c:pt idx="419">
                  <c:v>16742</c:v>
                </c:pt>
                <c:pt idx="420">
                  <c:v>16772</c:v>
                </c:pt>
                <c:pt idx="421">
                  <c:v>16803</c:v>
                </c:pt>
                <c:pt idx="422">
                  <c:v>16834</c:v>
                </c:pt>
                <c:pt idx="423">
                  <c:v>16862</c:v>
                </c:pt>
                <c:pt idx="424">
                  <c:v>16893</c:v>
                </c:pt>
                <c:pt idx="425">
                  <c:v>16923</c:v>
                </c:pt>
                <c:pt idx="426">
                  <c:v>16954</c:v>
                </c:pt>
                <c:pt idx="427">
                  <c:v>16984</c:v>
                </c:pt>
                <c:pt idx="428">
                  <c:v>17015</c:v>
                </c:pt>
                <c:pt idx="429">
                  <c:v>17046</c:v>
                </c:pt>
                <c:pt idx="430">
                  <c:v>17076</c:v>
                </c:pt>
                <c:pt idx="431">
                  <c:v>17107</c:v>
                </c:pt>
                <c:pt idx="432">
                  <c:v>17137</c:v>
                </c:pt>
                <c:pt idx="433">
                  <c:v>17168</c:v>
                </c:pt>
                <c:pt idx="434">
                  <c:v>17199</c:v>
                </c:pt>
                <c:pt idx="435">
                  <c:v>17227</c:v>
                </c:pt>
                <c:pt idx="436">
                  <c:v>17258</c:v>
                </c:pt>
                <c:pt idx="437">
                  <c:v>17288</c:v>
                </c:pt>
                <c:pt idx="438">
                  <c:v>17319</c:v>
                </c:pt>
                <c:pt idx="439">
                  <c:v>17349</c:v>
                </c:pt>
                <c:pt idx="440">
                  <c:v>17380</c:v>
                </c:pt>
                <c:pt idx="441">
                  <c:v>17411</c:v>
                </c:pt>
                <c:pt idx="442">
                  <c:v>17441</c:v>
                </c:pt>
                <c:pt idx="443">
                  <c:v>17472</c:v>
                </c:pt>
                <c:pt idx="444">
                  <c:v>17502</c:v>
                </c:pt>
                <c:pt idx="445">
                  <c:v>17533</c:v>
                </c:pt>
                <c:pt idx="446">
                  <c:v>17564</c:v>
                </c:pt>
                <c:pt idx="447">
                  <c:v>17593</c:v>
                </c:pt>
                <c:pt idx="448">
                  <c:v>17624</c:v>
                </c:pt>
                <c:pt idx="449">
                  <c:v>17654</c:v>
                </c:pt>
                <c:pt idx="450">
                  <c:v>17685</c:v>
                </c:pt>
                <c:pt idx="451">
                  <c:v>17715</c:v>
                </c:pt>
                <c:pt idx="452">
                  <c:v>17746</c:v>
                </c:pt>
                <c:pt idx="453">
                  <c:v>17777</c:v>
                </c:pt>
                <c:pt idx="454">
                  <c:v>17807</c:v>
                </c:pt>
                <c:pt idx="455">
                  <c:v>17838</c:v>
                </c:pt>
                <c:pt idx="456">
                  <c:v>17868</c:v>
                </c:pt>
                <c:pt idx="457">
                  <c:v>17899</c:v>
                </c:pt>
                <c:pt idx="458">
                  <c:v>17930</c:v>
                </c:pt>
                <c:pt idx="459">
                  <c:v>17958</c:v>
                </c:pt>
                <c:pt idx="460">
                  <c:v>17989</c:v>
                </c:pt>
                <c:pt idx="461">
                  <c:v>18019</c:v>
                </c:pt>
                <c:pt idx="462">
                  <c:v>18050</c:v>
                </c:pt>
                <c:pt idx="463">
                  <c:v>18080</c:v>
                </c:pt>
                <c:pt idx="464">
                  <c:v>18111</c:v>
                </c:pt>
                <c:pt idx="465">
                  <c:v>18142</c:v>
                </c:pt>
                <c:pt idx="466">
                  <c:v>18172</c:v>
                </c:pt>
                <c:pt idx="467">
                  <c:v>18203</c:v>
                </c:pt>
                <c:pt idx="468">
                  <c:v>18233</c:v>
                </c:pt>
                <c:pt idx="469">
                  <c:v>18264</c:v>
                </c:pt>
                <c:pt idx="470">
                  <c:v>18295</c:v>
                </c:pt>
                <c:pt idx="471">
                  <c:v>18323</c:v>
                </c:pt>
                <c:pt idx="472">
                  <c:v>18354</c:v>
                </c:pt>
                <c:pt idx="473">
                  <c:v>18384</c:v>
                </c:pt>
                <c:pt idx="474">
                  <c:v>18415</c:v>
                </c:pt>
                <c:pt idx="475">
                  <c:v>18445</c:v>
                </c:pt>
                <c:pt idx="476">
                  <c:v>18476</c:v>
                </c:pt>
                <c:pt idx="477">
                  <c:v>18507</c:v>
                </c:pt>
                <c:pt idx="478">
                  <c:v>18537</c:v>
                </c:pt>
                <c:pt idx="479">
                  <c:v>18568</c:v>
                </c:pt>
                <c:pt idx="480">
                  <c:v>18598</c:v>
                </c:pt>
                <c:pt idx="481">
                  <c:v>18629</c:v>
                </c:pt>
                <c:pt idx="482">
                  <c:v>18660</c:v>
                </c:pt>
                <c:pt idx="483">
                  <c:v>18688</c:v>
                </c:pt>
                <c:pt idx="484">
                  <c:v>18719</c:v>
                </c:pt>
                <c:pt idx="485">
                  <c:v>18749</c:v>
                </c:pt>
                <c:pt idx="486">
                  <c:v>18780</c:v>
                </c:pt>
                <c:pt idx="487">
                  <c:v>18810</c:v>
                </c:pt>
                <c:pt idx="488">
                  <c:v>18841</c:v>
                </c:pt>
                <c:pt idx="489">
                  <c:v>18872</c:v>
                </c:pt>
                <c:pt idx="490">
                  <c:v>18902</c:v>
                </c:pt>
                <c:pt idx="491">
                  <c:v>18933</c:v>
                </c:pt>
                <c:pt idx="492">
                  <c:v>18963</c:v>
                </c:pt>
                <c:pt idx="493">
                  <c:v>18994</c:v>
                </c:pt>
                <c:pt idx="494">
                  <c:v>19025</c:v>
                </c:pt>
                <c:pt idx="495">
                  <c:v>19054</c:v>
                </c:pt>
                <c:pt idx="496">
                  <c:v>19085</c:v>
                </c:pt>
                <c:pt idx="497">
                  <c:v>19115</c:v>
                </c:pt>
                <c:pt idx="498">
                  <c:v>19146</c:v>
                </c:pt>
                <c:pt idx="499">
                  <c:v>19176</c:v>
                </c:pt>
                <c:pt idx="500">
                  <c:v>19207</c:v>
                </c:pt>
                <c:pt idx="501">
                  <c:v>19238</c:v>
                </c:pt>
                <c:pt idx="502">
                  <c:v>19268</c:v>
                </c:pt>
                <c:pt idx="503">
                  <c:v>19299</c:v>
                </c:pt>
                <c:pt idx="504">
                  <c:v>19329</c:v>
                </c:pt>
                <c:pt idx="505">
                  <c:v>19360</c:v>
                </c:pt>
                <c:pt idx="506">
                  <c:v>19391</c:v>
                </c:pt>
                <c:pt idx="507">
                  <c:v>19419</c:v>
                </c:pt>
                <c:pt idx="508">
                  <c:v>19450</c:v>
                </c:pt>
                <c:pt idx="509">
                  <c:v>19480</c:v>
                </c:pt>
                <c:pt idx="510">
                  <c:v>19511</c:v>
                </c:pt>
                <c:pt idx="511">
                  <c:v>19541</c:v>
                </c:pt>
                <c:pt idx="512">
                  <c:v>19572</c:v>
                </c:pt>
                <c:pt idx="513">
                  <c:v>19603</c:v>
                </c:pt>
                <c:pt idx="514">
                  <c:v>19633</c:v>
                </c:pt>
                <c:pt idx="515">
                  <c:v>19664</c:v>
                </c:pt>
                <c:pt idx="516">
                  <c:v>19694</c:v>
                </c:pt>
                <c:pt idx="517">
                  <c:v>19725</c:v>
                </c:pt>
                <c:pt idx="518">
                  <c:v>19756</c:v>
                </c:pt>
                <c:pt idx="519">
                  <c:v>19784</c:v>
                </c:pt>
                <c:pt idx="520">
                  <c:v>19815</c:v>
                </c:pt>
                <c:pt idx="521">
                  <c:v>19845</c:v>
                </c:pt>
                <c:pt idx="522">
                  <c:v>19876</c:v>
                </c:pt>
                <c:pt idx="523">
                  <c:v>19906</c:v>
                </c:pt>
                <c:pt idx="524">
                  <c:v>19937</c:v>
                </c:pt>
                <c:pt idx="525">
                  <c:v>19968</c:v>
                </c:pt>
                <c:pt idx="526">
                  <c:v>19998</c:v>
                </c:pt>
                <c:pt idx="527">
                  <c:v>20029</c:v>
                </c:pt>
                <c:pt idx="528">
                  <c:v>20059</c:v>
                </c:pt>
                <c:pt idx="529">
                  <c:v>20090</c:v>
                </c:pt>
                <c:pt idx="530">
                  <c:v>20121</c:v>
                </c:pt>
                <c:pt idx="531">
                  <c:v>20149</c:v>
                </c:pt>
                <c:pt idx="532">
                  <c:v>20180</c:v>
                </c:pt>
                <c:pt idx="533">
                  <c:v>20210</c:v>
                </c:pt>
                <c:pt idx="534">
                  <c:v>20241</c:v>
                </c:pt>
                <c:pt idx="535">
                  <c:v>20271</c:v>
                </c:pt>
                <c:pt idx="536">
                  <c:v>20302</c:v>
                </c:pt>
                <c:pt idx="537">
                  <c:v>20333</c:v>
                </c:pt>
                <c:pt idx="538">
                  <c:v>20363</c:v>
                </c:pt>
                <c:pt idx="539">
                  <c:v>20394</c:v>
                </c:pt>
                <c:pt idx="540">
                  <c:v>20424</c:v>
                </c:pt>
                <c:pt idx="541">
                  <c:v>20455</c:v>
                </c:pt>
                <c:pt idx="542">
                  <c:v>20486</c:v>
                </c:pt>
                <c:pt idx="543">
                  <c:v>20515</c:v>
                </c:pt>
                <c:pt idx="544">
                  <c:v>20546</c:v>
                </c:pt>
                <c:pt idx="545">
                  <c:v>20576</c:v>
                </c:pt>
                <c:pt idx="546">
                  <c:v>20607</c:v>
                </c:pt>
                <c:pt idx="547">
                  <c:v>20637</c:v>
                </c:pt>
                <c:pt idx="548">
                  <c:v>20668</c:v>
                </c:pt>
                <c:pt idx="549">
                  <c:v>20699</c:v>
                </c:pt>
                <c:pt idx="550">
                  <c:v>20729</c:v>
                </c:pt>
                <c:pt idx="551">
                  <c:v>20760</c:v>
                </c:pt>
                <c:pt idx="552">
                  <c:v>20790</c:v>
                </c:pt>
                <c:pt idx="553">
                  <c:v>20821</c:v>
                </c:pt>
                <c:pt idx="554">
                  <c:v>20852</c:v>
                </c:pt>
                <c:pt idx="555">
                  <c:v>20880</c:v>
                </c:pt>
                <c:pt idx="556">
                  <c:v>20911</c:v>
                </c:pt>
                <c:pt idx="557">
                  <c:v>20941</c:v>
                </c:pt>
                <c:pt idx="558">
                  <c:v>20972</c:v>
                </c:pt>
                <c:pt idx="559">
                  <c:v>21002</c:v>
                </c:pt>
                <c:pt idx="560">
                  <c:v>21033</c:v>
                </c:pt>
                <c:pt idx="561">
                  <c:v>21064</c:v>
                </c:pt>
                <c:pt idx="562">
                  <c:v>21094</c:v>
                </c:pt>
                <c:pt idx="563">
                  <c:v>21125</c:v>
                </c:pt>
                <c:pt idx="564">
                  <c:v>21155</c:v>
                </c:pt>
                <c:pt idx="565">
                  <c:v>21186</c:v>
                </c:pt>
                <c:pt idx="566">
                  <c:v>21217</c:v>
                </c:pt>
                <c:pt idx="567">
                  <c:v>21245</c:v>
                </c:pt>
                <c:pt idx="568">
                  <c:v>21276</c:v>
                </c:pt>
                <c:pt idx="569">
                  <c:v>21306</c:v>
                </c:pt>
                <c:pt idx="570">
                  <c:v>21337</c:v>
                </c:pt>
                <c:pt idx="571">
                  <c:v>21367</c:v>
                </c:pt>
                <c:pt idx="572">
                  <c:v>21398</c:v>
                </c:pt>
                <c:pt idx="573">
                  <c:v>21429</c:v>
                </c:pt>
                <c:pt idx="574">
                  <c:v>21459</c:v>
                </c:pt>
                <c:pt idx="575">
                  <c:v>21490</c:v>
                </c:pt>
                <c:pt idx="576">
                  <c:v>21520</c:v>
                </c:pt>
                <c:pt idx="577">
                  <c:v>21551</c:v>
                </c:pt>
                <c:pt idx="578">
                  <c:v>21582</c:v>
                </c:pt>
                <c:pt idx="579">
                  <c:v>21610</c:v>
                </c:pt>
                <c:pt idx="580">
                  <c:v>21641</c:v>
                </c:pt>
                <c:pt idx="581">
                  <c:v>21671</c:v>
                </c:pt>
                <c:pt idx="582">
                  <c:v>21702</c:v>
                </c:pt>
                <c:pt idx="583">
                  <c:v>21732</c:v>
                </c:pt>
                <c:pt idx="584">
                  <c:v>21763</c:v>
                </c:pt>
                <c:pt idx="585">
                  <c:v>21794</c:v>
                </c:pt>
                <c:pt idx="586">
                  <c:v>21824</c:v>
                </c:pt>
                <c:pt idx="587">
                  <c:v>21855</c:v>
                </c:pt>
                <c:pt idx="588">
                  <c:v>21885</c:v>
                </c:pt>
                <c:pt idx="589">
                  <c:v>21916</c:v>
                </c:pt>
                <c:pt idx="590">
                  <c:v>21947</c:v>
                </c:pt>
                <c:pt idx="591">
                  <c:v>21976</c:v>
                </c:pt>
                <c:pt idx="592">
                  <c:v>22007</c:v>
                </c:pt>
                <c:pt idx="593">
                  <c:v>22037</c:v>
                </c:pt>
                <c:pt idx="594">
                  <c:v>22068</c:v>
                </c:pt>
                <c:pt idx="595">
                  <c:v>22098</c:v>
                </c:pt>
                <c:pt idx="596">
                  <c:v>22129</c:v>
                </c:pt>
                <c:pt idx="597">
                  <c:v>22160</c:v>
                </c:pt>
                <c:pt idx="598">
                  <c:v>22190</c:v>
                </c:pt>
                <c:pt idx="599">
                  <c:v>22221</c:v>
                </c:pt>
                <c:pt idx="600">
                  <c:v>22251</c:v>
                </c:pt>
                <c:pt idx="601">
                  <c:v>22282</c:v>
                </c:pt>
                <c:pt idx="602">
                  <c:v>22313</c:v>
                </c:pt>
                <c:pt idx="603">
                  <c:v>22341</c:v>
                </c:pt>
                <c:pt idx="604">
                  <c:v>22372</c:v>
                </c:pt>
                <c:pt idx="605">
                  <c:v>22402</c:v>
                </c:pt>
                <c:pt idx="606">
                  <c:v>22433</c:v>
                </c:pt>
                <c:pt idx="607">
                  <c:v>22463</c:v>
                </c:pt>
                <c:pt idx="608">
                  <c:v>22494</c:v>
                </c:pt>
                <c:pt idx="609">
                  <c:v>22525</c:v>
                </c:pt>
                <c:pt idx="610">
                  <c:v>22555</c:v>
                </c:pt>
                <c:pt idx="611">
                  <c:v>22586</c:v>
                </c:pt>
                <c:pt idx="612">
                  <c:v>22616</c:v>
                </c:pt>
                <c:pt idx="613">
                  <c:v>22647</c:v>
                </c:pt>
                <c:pt idx="614">
                  <c:v>22678</c:v>
                </c:pt>
                <c:pt idx="615">
                  <c:v>22706</c:v>
                </c:pt>
                <c:pt idx="616">
                  <c:v>22737</c:v>
                </c:pt>
                <c:pt idx="617">
                  <c:v>22767</c:v>
                </c:pt>
                <c:pt idx="618">
                  <c:v>22798</c:v>
                </c:pt>
                <c:pt idx="619">
                  <c:v>22828</c:v>
                </c:pt>
                <c:pt idx="620">
                  <c:v>22859</c:v>
                </c:pt>
                <c:pt idx="621">
                  <c:v>22890</c:v>
                </c:pt>
                <c:pt idx="622">
                  <c:v>22920</c:v>
                </c:pt>
                <c:pt idx="623">
                  <c:v>22951</c:v>
                </c:pt>
                <c:pt idx="624">
                  <c:v>22981</c:v>
                </c:pt>
                <c:pt idx="625">
                  <c:v>23012</c:v>
                </c:pt>
                <c:pt idx="626">
                  <c:v>23043</c:v>
                </c:pt>
                <c:pt idx="627">
                  <c:v>23071</c:v>
                </c:pt>
                <c:pt idx="628">
                  <c:v>23102</c:v>
                </c:pt>
                <c:pt idx="629">
                  <c:v>23132</c:v>
                </c:pt>
                <c:pt idx="630">
                  <c:v>23163</c:v>
                </c:pt>
                <c:pt idx="631">
                  <c:v>23193</c:v>
                </c:pt>
                <c:pt idx="632">
                  <c:v>23224</c:v>
                </c:pt>
                <c:pt idx="633">
                  <c:v>23255</c:v>
                </c:pt>
                <c:pt idx="634">
                  <c:v>23285</c:v>
                </c:pt>
                <c:pt idx="635">
                  <c:v>23316</c:v>
                </c:pt>
                <c:pt idx="636">
                  <c:v>23346</c:v>
                </c:pt>
                <c:pt idx="637">
                  <c:v>23377</c:v>
                </c:pt>
                <c:pt idx="638">
                  <c:v>23408</c:v>
                </c:pt>
                <c:pt idx="639">
                  <c:v>23437</c:v>
                </c:pt>
                <c:pt idx="640">
                  <c:v>23468</c:v>
                </c:pt>
                <c:pt idx="641">
                  <c:v>23498</c:v>
                </c:pt>
                <c:pt idx="642">
                  <c:v>23529</c:v>
                </c:pt>
                <c:pt idx="643">
                  <c:v>23559</c:v>
                </c:pt>
                <c:pt idx="644">
                  <c:v>23590</c:v>
                </c:pt>
                <c:pt idx="645">
                  <c:v>23621</c:v>
                </c:pt>
                <c:pt idx="646">
                  <c:v>23651</c:v>
                </c:pt>
                <c:pt idx="647">
                  <c:v>23682</c:v>
                </c:pt>
                <c:pt idx="648">
                  <c:v>23712</c:v>
                </c:pt>
                <c:pt idx="649">
                  <c:v>23743</c:v>
                </c:pt>
                <c:pt idx="650">
                  <c:v>23774</c:v>
                </c:pt>
                <c:pt idx="651">
                  <c:v>23802</c:v>
                </c:pt>
                <c:pt idx="652">
                  <c:v>23833</c:v>
                </c:pt>
                <c:pt idx="653">
                  <c:v>23863</c:v>
                </c:pt>
                <c:pt idx="654">
                  <c:v>23894</c:v>
                </c:pt>
                <c:pt idx="655">
                  <c:v>23924</c:v>
                </c:pt>
                <c:pt idx="656">
                  <c:v>23955</c:v>
                </c:pt>
                <c:pt idx="657">
                  <c:v>23986</c:v>
                </c:pt>
                <c:pt idx="658">
                  <c:v>24016</c:v>
                </c:pt>
                <c:pt idx="659">
                  <c:v>24047</c:v>
                </c:pt>
                <c:pt idx="660">
                  <c:v>24077</c:v>
                </c:pt>
                <c:pt idx="661">
                  <c:v>24108</c:v>
                </c:pt>
                <c:pt idx="662">
                  <c:v>24139</c:v>
                </c:pt>
                <c:pt idx="663">
                  <c:v>24167</c:v>
                </c:pt>
                <c:pt idx="664">
                  <c:v>24198</c:v>
                </c:pt>
                <c:pt idx="665">
                  <c:v>24228</c:v>
                </c:pt>
                <c:pt idx="666">
                  <c:v>24259</c:v>
                </c:pt>
                <c:pt idx="667">
                  <c:v>24289</c:v>
                </c:pt>
                <c:pt idx="668">
                  <c:v>24320</c:v>
                </c:pt>
                <c:pt idx="669">
                  <c:v>24351</c:v>
                </c:pt>
                <c:pt idx="670">
                  <c:v>24381</c:v>
                </c:pt>
                <c:pt idx="671">
                  <c:v>24412</c:v>
                </c:pt>
                <c:pt idx="672">
                  <c:v>24442</c:v>
                </c:pt>
                <c:pt idx="673">
                  <c:v>24473</c:v>
                </c:pt>
                <c:pt idx="674">
                  <c:v>24504</c:v>
                </c:pt>
                <c:pt idx="675">
                  <c:v>24532</c:v>
                </c:pt>
                <c:pt idx="676">
                  <c:v>24563</c:v>
                </c:pt>
                <c:pt idx="677">
                  <c:v>24593</c:v>
                </c:pt>
                <c:pt idx="678">
                  <c:v>24624</c:v>
                </c:pt>
                <c:pt idx="679">
                  <c:v>24654</c:v>
                </c:pt>
                <c:pt idx="680">
                  <c:v>24685</c:v>
                </c:pt>
                <c:pt idx="681">
                  <c:v>24716</c:v>
                </c:pt>
                <c:pt idx="682">
                  <c:v>24746</c:v>
                </c:pt>
                <c:pt idx="683">
                  <c:v>24777</c:v>
                </c:pt>
                <c:pt idx="684">
                  <c:v>24807</c:v>
                </c:pt>
                <c:pt idx="685">
                  <c:v>24838</c:v>
                </c:pt>
                <c:pt idx="686">
                  <c:v>24869</c:v>
                </c:pt>
                <c:pt idx="687">
                  <c:v>24898</c:v>
                </c:pt>
                <c:pt idx="688">
                  <c:v>24929</c:v>
                </c:pt>
                <c:pt idx="689">
                  <c:v>24959</c:v>
                </c:pt>
                <c:pt idx="690">
                  <c:v>24990</c:v>
                </c:pt>
                <c:pt idx="691">
                  <c:v>25020</c:v>
                </c:pt>
                <c:pt idx="692">
                  <c:v>25051</c:v>
                </c:pt>
                <c:pt idx="693">
                  <c:v>25082</c:v>
                </c:pt>
                <c:pt idx="694">
                  <c:v>25112</c:v>
                </c:pt>
                <c:pt idx="695">
                  <c:v>25143</c:v>
                </c:pt>
                <c:pt idx="696">
                  <c:v>25173</c:v>
                </c:pt>
                <c:pt idx="697">
                  <c:v>25204</c:v>
                </c:pt>
                <c:pt idx="698">
                  <c:v>25235</c:v>
                </c:pt>
                <c:pt idx="699">
                  <c:v>25263</c:v>
                </c:pt>
                <c:pt idx="700">
                  <c:v>25294</c:v>
                </c:pt>
                <c:pt idx="701">
                  <c:v>25324</c:v>
                </c:pt>
                <c:pt idx="702">
                  <c:v>25355</c:v>
                </c:pt>
                <c:pt idx="703">
                  <c:v>25385</c:v>
                </c:pt>
                <c:pt idx="704">
                  <c:v>25416</c:v>
                </c:pt>
                <c:pt idx="705">
                  <c:v>25447</c:v>
                </c:pt>
                <c:pt idx="706">
                  <c:v>25477</c:v>
                </c:pt>
                <c:pt idx="707">
                  <c:v>25508</c:v>
                </c:pt>
                <c:pt idx="708">
                  <c:v>25538</c:v>
                </c:pt>
                <c:pt idx="709">
                  <c:v>25569</c:v>
                </c:pt>
                <c:pt idx="710">
                  <c:v>25600</c:v>
                </c:pt>
                <c:pt idx="711">
                  <c:v>25628</c:v>
                </c:pt>
                <c:pt idx="712">
                  <c:v>25659</c:v>
                </c:pt>
                <c:pt idx="713">
                  <c:v>25689</c:v>
                </c:pt>
                <c:pt idx="714">
                  <c:v>25720</c:v>
                </c:pt>
                <c:pt idx="715">
                  <c:v>25750</c:v>
                </c:pt>
                <c:pt idx="716">
                  <c:v>25781</c:v>
                </c:pt>
                <c:pt idx="717">
                  <c:v>25812</c:v>
                </c:pt>
                <c:pt idx="718">
                  <c:v>25842</c:v>
                </c:pt>
                <c:pt idx="719">
                  <c:v>25873</c:v>
                </c:pt>
                <c:pt idx="720">
                  <c:v>25903</c:v>
                </c:pt>
                <c:pt idx="721">
                  <c:v>25934</c:v>
                </c:pt>
                <c:pt idx="722">
                  <c:v>25965</c:v>
                </c:pt>
                <c:pt idx="723">
                  <c:v>25993</c:v>
                </c:pt>
                <c:pt idx="724">
                  <c:v>26024</c:v>
                </c:pt>
                <c:pt idx="725">
                  <c:v>26054</c:v>
                </c:pt>
                <c:pt idx="726">
                  <c:v>26085</c:v>
                </c:pt>
                <c:pt idx="727">
                  <c:v>26115</c:v>
                </c:pt>
                <c:pt idx="728">
                  <c:v>26146</c:v>
                </c:pt>
                <c:pt idx="729">
                  <c:v>26177</c:v>
                </c:pt>
                <c:pt idx="730">
                  <c:v>26207</c:v>
                </c:pt>
                <c:pt idx="731">
                  <c:v>26238</c:v>
                </c:pt>
                <c:pt idx="732">
                  <c:v>26268</c:v>
                </c:pt>
                <c:pt idx="733">
                  <c:v>26299</c:v>
                </c:pt>
                <c:pt idx="734">
                  <c:v>26330</c:v>
                </c:pt>
                <c:pt idx="735">
                  <c:v>26359</c:v>
                </c:pt>
                <c:pt idx="736">
                  <c:v>26390</c:v>
                </c:pt>
                <c:pt idx="737">
                  <c:v>26420</c:v>
                </c:pt>
                <c:pt idx="738">
                  <c:v>26451</c:v>
                </c:pt>
                <c:pt idx="739">
                  <c:v>26481</c:v>
                </c:pt>
                <c:pt idx="740">
                  <c:v>26512</c:v>
                </c:pt>
                <c:pt idx="741">
                  <c:v>26543</c:v>
                </c:pt>
                <c:pt idx="742">
                  <c:v>26573</c:v>
                </c:pt>
                <c:pt idx="743">
                  <c:v>26604</c:v>
                </c:pt>
                <c:pt idx="744">
                  <c:v>26634</c:v>
                </c:pt>
                <c:pt idx="745">
                  <c:v>26665</c:v>
                </c:pt>
                <c:pt idx="746">
                  <c:v>26696</c:v>
                </c:pt>
                <c:pt idx="747">
                  <c:v>26724</c:v>
                </c:pt>
                <c:pt idx="748">
                  <c:v>26755</c:v>
                </c:pt>
                <c:pt idx="749">
                  <c:v>26785</c:v>
                </c:pt>
                <c:pt idx="750">
                  <c:v>26816</c:v>
                </c:pt>
                <c:pt idx="751">
                  <c:v>26846</c:v>
                </c:pt>
                <c:pt idx="752">
                  <c:v>26877</c:v>
                </c:pt>
                <c:pt idx="753">
                  <c:v>26908</c:v>
                </c:pt>
                <c:pt idx="754">
                  <c:v>26938</c:v>
                </c:pt>
                <c:pt idx="755">
                  <c:v>26969</c:v>
                </c:pt>
                <c:pt idx="756">
                  <c:v>26999</c:v>
                </c:pt>
                <c:pt idx="757">
                  <c:v>27030</c:v>
                </c:pt>
                <c:pt idx="758">
                  <c:v>27061</c:v>
                </c:pt>
                <c:pt idx="759">
                  <c:v>27089</c:v>
                </c:pt>
                <c:pt idx="760">
                  <c:v>27120</c:v>
                </c:pt>
                <c:pt idx="761">
                  <c:v>27150</c:v>
                </c:pt>
                <c:pt idx="762">
                  <c:v>27181</c:v>
                </c:pt>
                <c:pt idx="763">
                  <c:v>27211</c:v>
                </c:pt>
                <c:pt idx="764">
                  <c:v>27242</c:v>
                </c:pt>
                <c:pt idx="765">
                  <c:v>27273</c:v>
                </c:pt>
                <c:pt idx="766">
                  <c:v>27303</c:v>
                </c:pt>
                <c:pt idx="767">
                  <c:v>27334</c:v>
                </c:pt>
                <c:pt idx="768">
                  <c:v>27364</c:v>
                </c:pt>
                <c:pt idx="769">
                  <c:v>27395</c:v>
                </c:pt>
                <c:pt idx="770">
                  <c:v>27426</c:v>
                </c:pt>
                <c:pt idx="771">
                  <c:v>27454</c:v>
                </c:pt>
                <c:pt idx="772">
                  <c:v>27485</c:v>
                </c:pt>
                <c:pt idx="773">
                  <c:v>27515</c:v>
                </c:pt>
                <c:pt idx="774">
                  <c:v>27546</c:v>
                </c:pt>
                <c:pt idx="775">
                  <c:v>27576</c:v>
                </c:pt>
                <c:pt idx="776">
                  <c:v>27607</c:v>
                </c:pt>
                <c:pt idx="777">
                  <c:v>27638</c:v>
                </c:pt>
                <c:pt idx="778">
                  <c:v>27668</c:v>
                </c:pt>
                <c:pt idx="779">
                  <c:v>27699</c:v>
                </c:pt>
                <c:pt idx="780">
                  <c:v>27729</c:v>
                </c:pt>
                <c:pt idx="781">
                  <c:v>27760</c:v>
                </c:pt>
                <c:pt idx="782">
                  <c:v>27791</c:v>
                </c:pt>
                <c:pt idx="783">
                  <c:v>27820</c:v>
                </c:pt>
                <c:pt idx="784">
                  <c:v>27851</c:v>
                </c:pt>
                <c:pt idx="785">
                  <c:v>27881</c:v>
                </c:pt>
                <c:pt idx="786">
                  <c:v>27912</c:v>
                </c:pt>
                <c:pt idx="787">
                  <c:v>27942</c:v>
                </c:pt>
                <c:pt idx="788">
                  <c:v>27973</c:v>
                </c:pt>
                <c:pt idx="789">
                  <c:v>28004</c:v>
                </c:pt>
                <c:pt idx="790">
                  <c:v>28034</c:v>
                </c:pt>
                <c:pt idx="791">
                  <c:v>28065</c:v>
                </c:pt>
                <c:pt idx="792">
                  <c:v>28095</c:v>
                </c:pt>
                <c:pt idx="793">
                  <c:v>28126</c:v>
                </c:pt>
                <c:pt idx="794">
                  <c:v>28157</c:v>
                </c:pt>
                <c:pt idx="795">
                  <c:v>28185</c:v>
                </c:pt>
                <c:pt idx="796">
                  <c:v>28216</c:v>
                </c:pt>
                <c:pt idx="797">
                  <c:v>28246</c:v>
                </c:pt>
                <c:pt idx="798">
                  <c:v>28277</c:v>
                </c:pt>
                <c:pt idx="799">
                  <c:v>28307</c:v>
                </c:pt>
                <c:pt idx="800">
                  <c:v>28338</c:v>
                </c:pt>
                <c:pt idx="801">
                  <c:v>28369</c:v>
                </c:pt>
                <c:pt idx="802">
                  <c:v>28399</c:v>
                </c:pt>
                <c:pt idx="803">
                  <c:v>28430</c:v>
                </c:pt>
                <c:pt idx="804">
                  <c:v>28460</c:v>
                </c:pt>
                <c:pt idx="805">
                  <c:v>28491</c:v>
                </c:pt>
                <c:pt idx="806">
                  <c:v>28522</c:v>
                </c:pt>
                <c:pt idx="807">
                  <c:v>28550</c:v>
                </c:pt>
                <c:pt idx="808">
                  <c:v>28581</c:v>
                </c:pt>
                <c:pt idx="809">
                  <c:v>28611</c:v>
                </c:pt>
                <c:pt idx="810">
                  <c:v>28642</c:v>
                </c:pt>
                <c:pt idx="811">
                  <c:v>28672</c:v>
                </c:pt>
                <c:pt idx="812">
                  <c:v>28703</c:v>
                </c:pt>
                <c:pt idx="813">
                  <c:v>28734</c:v>
                </c:pt>
                <c:pt idx="814">
                  <c:v>28764</c:v>
                </c:pt>
                <c:pt idx="815">
                  <c:v>28795</c:v>
                </c:pt>
                <c:pt idx="816">
                  <c:v>28825</c:v>
                </c:pt>
                <c:pt idx="817">
                  <c:v>28856</c:v>
                </c:pt>
                <c:pt idx="818">
                  <c:v>28887</c:v>
                </c:pt>
                <c:pt idx="819">
                  <c:v>28915</c:v>
                </c:pt>
                <c:pt idx="820">
                  <c:v>28946</c:v>
                </c:pt>
                <c:pt idx="821">
                  <c:v>28976</c:v>
                </c:pt>
                <c:pt idx="822">
                  <c:v>29007</c:v>
                </c:pt>
                <c:pt idx="823">
                  <c:v>29037</c:v>
                </c:pt>
                <c:pt idx="824">
                  <c:v>29068</c:v>
                </c:pt>
                <c:pt idx="825">
                  <c:v>29099</c:v>
                </c:pt>
                <c:pt idx="826">
                  <c:v>29129</c:v>
                </c:pt>
                <c:pt idx="827">
                  <c:v>29160</c:v>
                </c:pt>
                <c:pt idx="828">
                  <c:v>29190</c:v>
                </c:pt>
                <c:pt idx="829">
                  <c:v>29221</c:v>
                </c:pt>
                <c:pt idx="830">
                  <c:v>29252</c:v>
                </c:pt>
                <c:pt idx="831">
                  <c:v>29281</c:v>
                </c:pt>
                <c:pt idx="832">
                  <c:v>29312</c:v>
                </c:pt>
                <c:pt idx="833">
                  <c:v>29342</c:v>
                </c:pt>
                <c:pt idx="834">
                  <c:v>29373</c:v>
                </c:pt>
                <c:pt idx="835">
                  <c:v>29403</c:v>
                </c:pt>
                <c:pt idx="836">
                  <c:v>29434</c:v>
                </c:pt>
                <c:pt idx="837">
                  <c:v>29465</c:v>
                </c:pt>
                <c:pt idx="838">
                  <c:v>29495</c:v>
                </c:pt>
                <c:pt idx="839">
                  <c:v>29526</c:v>
                </c:pt>
                <c:pt idx="840">
                  <c:v>29556</c:v>
                </c:pt>
                <c:pt idx="841">
                  <c:v>29587</c:v>
                </c:pt>
                <c:pt idx="842">
                  <c:v>29618</c:v>
                </c:pt>
                <c:pt idx="843">
                  <c:v>29646</c:v>
                </c:pt>
                <c:pt idx="844">
                  <c:v>29677</c:v>
                </c:pt>
                <c:pt idx="845">
                  <c:v>29707</c:v>
                </c:pt>
                <c:pt idx="846">
                  <c:v>29738</c:v>
                </c:pt>
                <c:pt idx="847">
                  <c:v>29768</c:v>
                </c:pt>
                <c:pt idx="848">
                  <c:v>29799</c:v>
                </c:pt>
                <c:pt idx="849">
                  <c:v>29830</c:v>
                </c:pt>
                <c:pt idx="850">
                  <c:v>29860</c:v>
                </c:pt>
                <c:pt idx="851">
                  <c:v>29891</c:v>
                </c:pt>
                <c:pt idx="852">
                  <c:v>29921</c:v>
                </c:pt>
                <c:pt idx="853">
                  <c:v>29952</c:v>
                </c:pt>
                <c:pt idx="854">
                  <c:v>29983</c:v>
                </c:pt>
                <c:pt idx="855">
                  <c:v>30011</c:v>
                </c:pt>
                <c:pt idx="856">
                  <c:v>30042</c:v>
                </c:pt>
                <c:pt idx="857">
                  <c:v>30072</c:v>
                </c:pt>
                <c:pt idx="858">
                  <c:v>30103</c:v>
                </c:pt>
                <c:pt idx="859">
                  <c:v>30133</c:v>
                </c:pt>
                <c:pt idx="860">
                  <c:v>30164</c:v>
                </c:pt>
                <c:pt idx="861">
                  <c:v>30195</c:v>
                </c:pt>
                <c:pt idx="862">
                  <c:v>30225</c:v>
                </c:pt>
                <c:pt idx="863">
                  <c:v>30256</c:v>
                </c:pt>
                <c:pt idx="864">
                  <c:v>30286</c:v>
                </c:pt>
                <c:pt idx="865">
                  <c:v>30317</c:v>
                </c:pt>
                <c:pt idx="866">
                  <c:v>30348</c:v>
                </c:pt>
                <c:pt idx="867">
                  <c:v>30376</c:v>
                </c:pt>
                <c:pt idx="868">
                  <c:v>30407</c:v>
                </c:pt>
                <c:pt idx="869">
                  <c:v>30437</c:v>
                </c:pt>
                <c:pt idx="870">
                  <c:v>30468</c:v>
                </c:pt>
                <c:pt idx="871">
                  <c:v>30498</c:v>
                </c:pt>
                <c:pt idx="872">
                  <c:v>30529</c:v>
                </c:pt>
                <c:pt idx="873">
                  <c:v>30560</c:v>
                </c:pt>
                <c:pt idx="874">
                  <c:v>30590</c:v>
                </c:pt>
                <c:pt idx="875">
                  <c:v>30621</c:v>
                </c:pt>
                <c:pt idx="876">
                  <c:v>30651</c:v>
                </c:pt>
                <c:pt idx="877">
                  <c:v>30682</c:v>
                </c:pt>
                <c:pt idx="878">
                  <c:v>30713</c:v>
                </c:pt>
                <c:pt idx="879">
                  <c:v>30742</c:v>
                </c:pt>
                <c:pt idx="880">
                  <c:v>30773</c:v>
                </c:pt>
                <c:pt idx="881">
                  <c:v>30803</c:v>
                </c:pt>
                <c:pt idx="882">
                  <c:v>30834</c:v>
                </c:pt>
                <c:pt idx="883">
                  <c:v>30864</c:v>
                </c:pt>
                <c:pt idx="884">
                  <c:v>30895</c:v>
                </c:pt>
                <c:pt idx="885">
                  <c:v>30926</c:v>
                </c:pt>
                <c:pt idx="886">
                  <c:v>30956</c:v>
                </c:pt>
                <c:pt idx="887">
                  <c:v>30987</c:v>
                </c:pt>
                <c:pt idx="888">
                  <c:v>31017</c:v>
                </c:pt>
                <c:pt idx="889">
                  <c:v>31048</c:v>
                </c:pt>
                <c:pt idx="890">
                  <c:v>31079</c:v>
                </c:pt>
                <c:pt idx="891">
                  <c:v>31107</c:v>
                </c:pt>
                <c:pt idx="892">
                  <c:v>31138</c:v>
                </c:pt>
                <c:pt idx="893">
                  <c:v>31168</c:v>
                </c:pt>
                <c:pt idx="894">
                  <c:v>31199</c:v>
                </c:pt>
                <c:pt idx="895">
                  <c:v>31229</c:v>
                </c:pt>
                <c:pt idx="896">
                  <c:v>31260</c:v>
                </c:pt>
                <c:pt idx="897">
                  <c:v>31291</c:v>
                </c:pt>
                <c:pt idx="898">
                  <c:v>31321</c:v>
                </c:pt>
                <c:pt idx="899">
                  <c:v>31352</c:v>
                </c:pt>
                <c:pt idx="900">
                  <c:v>31382</c:v>
                </c:pt>
                <c:pt idx="901">
                  <c:v>31413</c:v>
                </c:pt>
                <c:pt idx="902">
                  <c:v>31444</c:v>
                </c:pt>
                <c:pt idx="903">
                  <c:v>31472</c:v>
                </c:pt>
                <c:pt idx="904">
                  <c:v>31503</c:v>
                </c:pt>
                <c:pt idx="905">
                  <c:v>31533</c:v>
                </c:pt>
                <c:pt idx="906">
                  <c:v>31564</c:v>
                </c:pt>
                <c:pt idx="907">
                  <c:v>31594</c:v>
                </c:pt>
                <c:pt idx="908">
                  <c:v>31625</c:v>
                </c:pt>
                <c:pt idx="909">
                  <c:v>31656</c:v>
                </c:pt>
                <c:pt idx="910">
                  <c:v>31686</c:v>
                </c:pt>
                <c:pt idx="911">
                  <c:v>31717</c:v>
                </c:pt>
                <c:pt idx="912">
                  <c:v>31747</c:v>
                </c:pt>
                <c:pt idx="913">
                  <c:v>31778</c:v>
                </c:pt>
                <c:pt idx="914">
                  <c:v>31809</c:v>
                </c:pt>
                <c:pt idx="915">
                  <c:v>31837</c:v>
                </c:pt>
                <c:pt idx="916">
                  <c:v>31868</c:v>
                </c:pt>
                <c:pt idx="917">
                  <c:v>31898</c:v>
                </c:pt>
                <c:pt idx="918">
                  <c:v>31929</c:v>
                </c:pt>
                <c:pt idx="919">
                  <c:v>31959</c:v>
                </c:pt>
                <c:pt idx="920">
                  <c:v>31990</c:v>
                </c:pt>
                <c:pt idx="921">
                  <c:v>32021</c:v>
                </c:pt>
                <c:pt idx="922">
                  <c:v>32051</c:v>
                </c:pt>
                <c:pt idx="923">
                  <c:v>32082</c:v>
                </c:pt>
                <c:pt idx="924">
                  <c:v>32112</c:v>
                </c:pt>
                <c:pt idx="925">
                  <c:v>32143</c:v>
                </c:pt>
                <c:pt idx="926">
                  <c:v>32174</c:v>
                </c:pt>
                <c:pt idx="927">
                  <c:v>32203</c:v>
                </c:pt>
                <c:pt idx="928">
                  <c:v>32234</c:v>
                </c:pt>
                <c:pt idx="929">
                  <c:v>32264</c:v>
                </c:pt>
                <c:pt idx="930">
                  <c:v>32295</c:v>
                </c:pt>
                <c:pt idx="931">
                  <c:v>32325</c:v>
                </c:pt>
                <c:pt idx="932">
                  <c:v>32356</c:v>
                </c:pt>
                <c:pt idx="933">
                  <c:v>32387</c:v>
                </c:pt>
                <c:pt idx="934">
                  <c:v>32417</c:v>
                </c:pt>
                <c:pt idx="935">
                  <c:v>32448</c:v>
                </c:pt>
                <c:pt idx="936">
                  <c:v>32478</c:v>
                </c:pt>
                <c:pt idx="937">
                  <c:v>32509</c:v>
                </c:pt>
                <c:pt idx="938">
                  <c:v>32540</c:v>
                </c:pt>
                <c:pt idx="939">
                  <c:v>32568</c:v>
                </c:pt>
                <c:pt idx="940">
                  <c:v>32599</c:v>
                </c:pt>
                <c:pt idx="941">
                  <c:v>32629</c:v>
                </c:pt>
                <c:pt idx="942">
                  <c:v>32660</c:v>
                </c:pt>
                <c:pt idx="943">
                  <c:v>32690</c:v>
                </c:pt>
                <c:pt idx="944">
                  <c:v>32721</c:v>
                </c:pt>
                <c:pt idx="945">
                  <c:v>32752</c:v>
                </c:pt>
                <c:pt idx="946">
                  <c:v>32782</c:v>
                </c:pt>
                <c:pt idx="947">
                  <c:v>32813</c:v>
                </c:pt>
                <c:pt idx="948">
                  <c:v>32843</c:v>
                </c:pt>
                <c:pt idx="949">
                  <c:v>32874</c:v>
                </c:pt>
                <c:pt idx="950">
                  <c:v>32905</c:v>
                </c:pt>
                <c:pt idx="951">
                  <c:v>32933</c:v>
                </c:pt>
                <c:pt idx="952">
                  <c:v>32964</c:v>
                </c:pt>
                <c:pt idx="953">
                  <c:v>32994</c:v>
                </c:pt>
                <c:pt idx="954">
                  <c:v>33025</c:v>
                </c:pt>
                <c:pt idx="955">
                  <c:v>33055</c:v>
                </c:pt>
                <c:pt idx="956">
                  <c:v>33086</c:v>
                </c:pt>
                <c:pt idx="957">
                  <c:v>33117</c:v>
                </c:pt>
                <c:pt idx="958">
                  <c:v>33147</c:v>
                </c:pt>
                <c:pt idx="959">
                  <c:v>33178</c:v>
                </c:pt>
                <c:pt idx="960">
                  <c:v>33208</c:v>
                </c:pt>
                <c:pt idx="961">
                  <c:v>33239</c:v>
                </c:pt>
                <c:pt idx="962">
                  <c:v>33270</c:v>
                </c:pt>
                <c:pt idx="963">
                  <c:v>33298</c:v>
                </c:pt>
                <c:pt idx="964">
                  <c:v>33329</c:v>
                </c:pt>
                <c:pt idx="965">
                  <c:v>33359</c:v>
                </c:pt>
                <c:pt idx="966">
                  <c:v>33390</c:v>
                </c:pt>
                <c:pt idx="967">
                  <c:v>33420</c:v>
                </c:pt>
                <c:pt idx="968">
                  <c:v>33451</c:v>
                </c:pt>
                <c:pt idx="969">
                  <c:v>33482</c:v>
                </c:pt>
                <c:pt idx="970">
                  <c:v>33512</c:v>
                </c:pt>
                <c:pt idx="971">
                  <c:v>33543</c:v>
                </c:pt>
                <c:pt idx="972">
                  <c:v>33573</c:v>
                </c:pt>
                <c:pt idx="973">
                  <c:v>33604</c:v>
                </c:pt>
                <c:pt idx="974">
                  <c:v>33635</c:v>
                </c:pt>
                <c:pt idx="975">
                  <c:v>33664</c:v>
                </c:pt>
                <c:pt idx="976">
                  <c:v>33695</c:v>
                </c:pt>
                <c:pt idx="977">
                  <c:v>33725</c:v>
                </c:pt>
                <c:pt idx="978">
                  <c:v>33756</c:v>
                </c:pt>
                <c:pt idx="979">
                  <c:v>33786</c:v>
                </c:pt>
                <c:pt idx="980">
                  <c:v>33817</c:v>
                </c:pt>
                <c:pt idx="981">
                  <c:v>33848</c:v>
                </c:pt>
                <c:pt idx="982">
                  <c:v>33878</c:v>
                </c:pt>
                <c:pt idx="983">
                  <c:v>33909</c:v>
                </c:pt>
                <c:pt idx="984">
                  <c:v>33939</c:v>
                </c:pt>
                <c:pt idx="985">
                  <c:v>33970</c:v>
                </c:pt>
                <c:pt idx="986">
                  <c:v>34001</c:v>
                </c:pt>
                <c:pt idx="987">
                  <c:v>34029</c:v>
                </c:pt>
                <c:pt idx="988">
                  <c:v>34060</c:v>
                </c:pt>
                <c:pt idx="989">
                  <c:v>34090</c:v>
                </c:pt>
                <c:pt idx="990">
                  <c:v>34121</c:v>
                </c:pt>
                <c:pt idx="991">
                  <c:v>34151</c:v>
                </c:pt>
                <c:pt idx="992">
                  <c:v>34182</c:v>
                </c:pt>
                <c:pt idx="993">
                  <c:v>34213</c:v>
                </c:pt>
                <c:pt idx="994">
                  <c:v>34243</c:v>
                </c:pt>
                <c:pt idx="995">
                  <c:v>34274</c:v>
                </c:pt>
                <c:pt idx="996">
                  <c:v>34304</c:v>
                </c:pt>
                <c:pt idx="997">
                  <c:v>34335</c:v>
                </c:pt>
                <c:pt idx="998">
                  <c:v>34366</c:v>
                </c:pt>
                <c:pt idx="999">
                  <c:v>34394</c:v>
                </c:pt>
                <c:pt idx="1000">
                  <c:v>34425</c:v>
                </c:pt>
                <c:pt idx="1001">
                  <c:v>34455</c:v>
                </c:pt>
                <c:pt idx="1002">
                  <c:v>34486</c:v>
                </c:pt>
                <c:pt idx="1003">
                  <c:v>34516</c:v>
                </c:pt>
                <c:pt idx="1004">
                  <c:v>34547</c:v>
                </c:pt>
                <c:pt idx="1005">
                  <c:v>34578</c:v>
                </c:pt>
                <c:pt idx="1006">
                  <c:v>34608</c:v>
                </c:pt>
                <c:pt idx="1007">
                  <c:v>34639</c:v>
                </c:pt>
                <c:pt idx="1008">
                  <c:v>34669</c:v>
                </c:pt>
                <c:pt idx="1009">
                  <c:v>34700</c:v>
                </c:pt>
                <c:pt idx="1010">
                  <c:v>34731</c:v>
                </c:pt>
                <c:pt idx="1011">
                  <c:v>34759</c:v>
                </c:pt>
                <c:pt idx="1012">
                  <c:v>34790</c:v>
                </c:pt>
                <c:pt idx="1013">
                  <c:v>34820</c:v>
                </c:pt>
                <c:pt idx="1014">
                  <c:v>34851</c:v>
                </c:pt>
                <c:pt idx="1015">
                  <c:v>34881</c:v>
                </c:pt>
                <c:pt idx="1016">
                  <c:v>34912</c:v>
                </c:pt>
                <c:pt idx="1017">
                  <c:v>34943</c:v>
                </c:pt>
                <c:pt idx="1018">
                  <c:v>34973</c:v>
                </c:pt>
                <c:pt idx="1019">
                  <c:v>35004</c:v>
                </c:pt>
                <c:pt idx="1020">
                  <c:v>35034</c:v>
                </c:pt>
                <c:pt idx="1021">
                  <c:v>35065</c:v>
                </c:pt>
                <c:pt idx="1022">
                  <c:v>35096</c:v>
                </c:pt>
                <c:pt idx="1023">
                  <c:v>35125</c:v>
                </c:pt>
                <c:pt idx="1024">
                  <c:v>35156</c:v>
                </c:pt>
                <c:pt idx="1025">
                  <c:v>35186</c:v>
                </c:pt>
                <c:pt idx="1026">
                  <c:v>35217</c:v>
                </c:pt>
                <c:pt idx="1027">
                  <c:v>35247</c:v>
                </c:pt>
                <c:pt idx="1028">
                  <c:v>35278</c:v>
                </c:pt>
                <c:pt idx="1029">
                  <c:v>35309</c:v>
                </c:pt>
                <c:pt idx="1030">
                  <c:v>35339</c:v>
                </c:pt>
                <c:pt idx="1031">
                  <c:v>35370</c:v>
                </c:pt>
                <c:pt idx="1032">
                  <c:v>35400</c:v>
                </c:pt>
                <c:pt idx="1033">
                  <c:v>35431</c:v>
                </c:pt>
                <c:pt idx="1034">
                  <c:v>35462</c:v>
                </c:pt>
                <c:pt idx="1035">
                  <c:v>35490</c:v>
                </c:pt>
                <c:pt idx="1036">
                  <c:v>35521</c:v>
                </c:pt>
                <c:pt idx="1037">
                  <c:v>35551</c:v>
                </c:pt>
                <c:pt idx="1038">
                  <c:v>35582</c:v>
                </c:pt>
                <c:pt idx="1039">
                  <c:v>35612</c:v>
                </c:pt>
                <c:pt idx="1040">
                  <c:v>35643</c:v>
                </c:pt>
                <c:pt idx="1041">
                  <c:v>35674</c:v>
                </c:pt>
                <c:pt idx="1042">
                  <c:v>35704</c:v>
                </c:pt>
                <c:pt idx="1043">
                  <c:v>35735</c:v>
                </c:pt>
                <c:pt idx="1044">
                  <c:v>35765</c:v>
                </c:pt>
                <c:pt idx="1045">
                  <c:v>35796</c:v>
                </c:pt>
                <c:pt idx="1046">
                  <c:v>35827</c:v>
                </c:pt>
                <c:pt idx="1047">
                  <c:v>35855</c:v>
                </c:pt>
                <c:pt idx="1048">
                  <c:v>35886</c:v>
                </c:pt>
                <c:pt idx="1049">
                  <c:v>35916</c:v>
                </c:pt>
                <c:pt idx="1050">
                  <c:v>35947</c:v>
                </c:pt>
                <c:pt idx="1051">
                  <c:v>35977</c:v>
                </c:pt>
                <c:pt idx="1052">
                  <c:v>36008</c:v>
                </c:pt>
                <c:pt idx="1053">
                  <c:v>36039</c:v>
                </c:pt>
                <c:pt idx="1054">
                  <c:v>36069</c:v>
                </c:pt>
                <c:pt idx="1055">
                  <c:v>36100</c:v>
                </c:pt>
                <c:pt idx="1056">
                  <c:v>36130</c:v>
                </c:pt>
                <c:pt idx="1057">
                  <c:v>36161</c:v>
                </c:pt>
                <c:pt idx="1058">
                  <c:v>36192</c:v>
                </c:pt>
                <c:pt idx="1059">
                  <c:v>36220</c:v>
                </c:pt>
                <c:pt idx="1060">
                  <c:v>36251</c:v>
                </c:pt>
                <c:pt idx="1061">
                  <c:v>36281</c:v>
                </c:pt>
                <c:pt idx="1062">
                  <c:v>36312</c:v>
                </c:pt>
                <c:pt idx="1063">
                  <c:v>36342</c:v>
                </c:pt>
                <c:pt idx="1064">
                  <c:v>36373</c:v>
                </c:pt>
                <c:pt idx="1065">
                  <c:v>36404</c:v>
                </c:pt>
                <c:pt idx="1066">
                  <c:v>36434</c:v>
                </c:pt>
                <c:pt idx="1067">
                  <c:v>36465</c:v>
                </c:pt>
                <c:pt idx="1068">
                  <c:v>36495</c:v>
                </c:pt>
                <c:pt idx="1069">
                  <c:v>36526</c:v>
                </c:pt>
                <c:pt idx="1070">
                  <c:v>36557</c:v>
                </c:pt>
                <c:pt idx="1071">
                  <c:v>36586</c:v>
                </c:pt>
                <c:pt idx="1072">
                  <c:v>36617</c:v>
                </c:pt>
                <c:pt idx="1073">
                  <c:v>36647</c:v>
                </c:pt>
                <c:pt idx="1074">
                  <c:v>36678</c:v>
                </c:pt>
                <c:pt idx="1075">
                  <c:v>36708</c:v>
                </c:pt>
                <c:pt idx="1076">
                  <c:v>36739</c:v>
                </c:pt>
                <c:pt idx="1077">
                  <c:v>36770</c:v>
                </c:pt>
                <c:pt idx="1078">
                  <c:v>36800</c:v>
                </c:pt>
                <c:pt idx="1079">
                  <c:v>36831</c:v>
                </c:pt>
                <c:pt idx="1080">
                  <c:v>36861</c:v>
                </c:pt>
                <c:pt idx="1081">
                  <c:v>36892</c:v>
                </c:pt>
                <c:pt idx="1082">
                  <c:v>36923</c:v>
                </c:pt>
                <c:pt idx="1083">
                  <c:v>36951</c:v>
                </c:pt>
                <c:pt idx="1084">
                  <c:v>36982</c:v>
                </c:pt>
                <c:pt idx="1085">
                  <c:v>37012</c:v>
                </c:pt>
                <c:pt idx="1086">
                  <c:v>37043</c:v>
                </c:pt>
                <c:pt idx="1087">
                  <c:v>37073</c:v>
                </c:pt>
                <c:pt idx="1088">
                  <c:v>37104</c:v>
                </c:pt>
                <c:pt idx="1089">
                  <c:v>37135</c:v>
                </c:pt>
                <c:pt idx="1090">
                  <c:v>37165</c:v>
                </c:pt>
                <c:pt idx="1091">
                  <c:v>37196</c:v>
                </c:pt>
                <c:pt idx="1092">
                  <c:v>37226</c:v>
                </c:pt>
                <c:pt idx="1093">
                  <c:v>37257</c:v>
                </c:pt>
                <c:pt idx="1094">
                  <c:v>37288</c:v>
                </c:pt>
                <c:pt idx="1095">
                  <c:v>37316</c:v>
                </c:pt>
                <c:pt idx="1096">
                  <c:v>37347</c:v>
                </c:pt>
                <c:pt idx="1097">
                  <c:v>37377</c:v>
                </c:pt>
                <c:pt idx="1098">
                  <c:v>37408</c:v>
                </c:pt>
                <c:pt idx="1099">
                  <c:v>37438</c:v>
                </c:pt>
                <c:pt idx="1100">
                  <c:v>37469</c:v>
                </c:pt>
                <c:pt idx="1101">
                  <c:v>37500</c:v>
                </c:pt>
                <c:pt idx="1102">
                  <c:v>37530</c:v>
                </c:pt>
                <c:pt idx="1103">
                  <c:v>37561</c:v>
                </c:pt>
                <c:pt idx="1104">
                  <c:v>37591</c:v>
                </c:pt>
                <c:pt idx="1105">
                  <c:v>37622</c:v>
                </c:pt>
                <c:pt idx="1106">
                  <c:v>37653</c:v>
                </c:pt>
                <c:pt idx="1107">
                  <c:v>37681</c:v>
                </c:pt>
                <c:pt idx="1108">
                  <c:v>37712</c:v>
                </c:pt>
                <c:pt idx="1109">
                  <c:v>37742</c:v>
                </c:pt>
                <c:pt idx="1110">
                  <c:v>37773</c:v>
                </c:pt>
                <c:pt idx="1111">
                  <c:v>37803</c:v>
                </c:pt>
                <c:pt idx="1112">
                  <c:v>37834</c:v>
                </c:pt>
                <c:pt idx="1113">
                  <c:v>37865</c:v>
                </c:pt>
                <c:pt idx="1114">
                  <c:v>37895</c:v>
                </c:pt>
                <c:pt idx="1115">
                  <c:v>37926</c:v>
                </c:pt>
                <c:pt idx="1116">
                  <c:v>37956</c:v>
                </c:pt>
                <c:pt idx="1117">
                  <c:v>37987</c:v>
                </c:pt>
                <c:pt idx="1118">
                  <c:v>38018</c:v>
                </c:pt>
                <c:pt idx="1119">
                  <c:v>38047</c:v>
                </c:pt>
                <c:pt idx="1120">
                  <c:v>38078</c:v>
                </c:pt>
                <c:pt idx="1121">
                  <c:v>38108</c:v>
                </c:pt>
                <c:pt idx="1122">
                  <c:v>38139</c:v>
                </c:pt>
                <c:pt idx="1123">
                  <c:v>38169</c:v>
                </c:pt>
                <c:pt idx="1124">
                  <c:v>38200</c:v>
                </c:pt>
                <c:pt idx="1125">
                  <c:v>38231</c:v>
                </c:pt>
                <c:pt idx="1126">
                  <c:v>38261</c:v>
                </c:pt>
                <c:pt idx="1127">
                  <c:v>38292</c:v>
                </c:pt>
                <c:pt idx="1128">
                  <c:v>38322</c:v>
                </c:pt>
                <c:pt idx="1129">
                  <c:v>38353</c:v>
                </c:pt>
                <c:pt idx="1130">
                  <c:v>38384</c:v>
                </c:pt>
                <c:pt idx="1131">
                  <c:v>38412</c:v>
                </c:pt>
                <c:pt idx="1132">
                  <c:v>38443</c:v>
                </c:pt>
                <c:pt idx="1133">
                  <c:v>38473</c:v>
                </c:pt>
                <c:pt idx="1134">
                  <c:v>38504</c:v>
                </c:pt>
                <c:pt idx="1135">
                  <c:v>38534</c:v>
                </c:pt>
                <c:pt idx="1136">
                  <c:v>38565</c:v>
                </c:pt>
                <c:pt idx="1137">
                  <c:v>38596</c:v>
                </c:pt>
                <c:pt idx="1138">
                  <c:v>38626</c:v>
                </c:pt>
                <c:pt idx="1139">
                  <c:v>38657</c:v>
                </c:pt>
                <c:pt idx="1140">
                  <c:v>38687</c:v>
                </c:pt>
                <c:pt idx="1141">
                  <c:v>38718</c:v>
                </c:pt>
                <c:pt idx="1142">
                  <c:v>38749</c:v>
                </c:pt>
                <c:pt idx="1143">
                  <c:v>38777</c:v>
                </c:pt>
                <c:pt idx="1144">
                  <c:v>38808</c:v>
                </c:pt>
                <c:pt idx="1145">
                  <c:v>38838</c:v>
                </c:pt>
                <c:pt idx="1146">
                  <c:v>38869</c:v>
                </c:pt>
                <c:pt idx="1147">
                  <c:v>38899</c:v>
                </c:pt>
                <c:pt idx="1148">
                  <c:v>38930</c:v>
                </c:pt>
                <c:pt idx="1149">
                  <c:v>38961</c:v>
                </c:pt>
                <c:pt idx="1150">
                  <c:v>38991</c:v>
                </c:pt>
                <c:pt idx="1151">
                  <c:v>39022</c:v>
                </c:pt>
                <c:pt idx="1152">
                  <c:v>39052</c:v>
                </c:pt>
                <c:pt idx="1153">
                  <c:v>39083</c:v>
                </c:pt>
                <c:pt idx="1154">
                  <c:v>39114</c:v>
                </c:pt>
                <c:pt idx="1155">
                  <c:v>39142</c:v>
                </c:pt>
                <c:pt idx="1156">
                  <c:v>39173</c:v>
                </c:pt>
                <c:pt idx="1157">
                  <c:v>39203</c:v>
                </c:pt>
                <c:pt idx="1158">
                  <c:v>39234</c:v>
                </c:pt>
                <c:pt idx="1159">
                  <c:v>39264</c:v>
                </c:pt>
                <c:pt idx="1160">
                  <c:v>39295</c:v>
                </c:pt>
                <c:pt idx="1161">
                  <c:v>39326</c:v>
                </c:pt>
                <c:pt idx="1162">
                  <c:v>39356</c:v>
                </c:pt>
                <c:pt idx="1163">
                  <c:v>39387</c:v>
                </c:pt>
                <c:pt idx="1164">
                  <c:v>39417</c:v>
                </c:pt>
                <c:pt idx="1165">
                  <c:v>39448</c:v>
                </c:pt>
                <c:pt idx="1166">
                  <c:v>39479</c:v>
                </c:pt>
                <c:pt idx="1167">
                  <c:v>39508</c:v>
                </c:pt>
                <c:pt idx="1168">
                  <c:v>39539</c:v>
                </c:pt>
                <c:pt idx="1169">
                  <c:v>39569</c:v>
                </c:pt>
                <c:pt idx="1170">
                  <c:v>39600</c:v>
                </c:pt>
                <c:pt idx="1171">
                  <c:v>39630</c:v>
                </c:pt>
                <c:pt idx="1172">
                  <c:v>39661</c:v>
                </c:pt>
                <c:pt idx="1173">
                  <c:v>39692</c:v>
                </c:pt>
                <c:pt idx="1174">
                  <c:v>39722</c:v>
                </c:pt>
                <c:pt idx="1175">
                  <c:v>39753</c:v>
                </c:pt>
                <c:pt idx="1176">
                  <c:v>39783</c:v>
                </c:pt>
                <c:pt idx="1177">
                  <c:v>39814</c:v>
                </c:pt>
                <c:pt idx="1178">
                  <c:v>39845</c:v>
                </c:pt>
                <c:pt idx="1179">
                  <c:v>39873</c:v>
                </c:pt>
                <c:pt idx="1180">
                  <c:v>39904</c:v>
                </c:pt>
                <c:pt idx="1181">
                  <c:v>39934</c:v>
                </c:pt>
                <c:pt idx="1182">
                  <c:v>39965</c:v>
                </c:pt>
                <c:pt idx="1183">
                  <c:v>39995</c:v>
                </c:pt>
                <c:pt idx="1184">
                  <c:v>40026</c:v>
                </c:pt>
                <c:pt idx="1185">
                  <c:v>40057</c:v>
                </c:pt>
                <c:pt idx="1186">
                  <c:v>40087</c:v>
                </c:pt>
                <c:pt idx="1187">
                  <c:v>40118</c:v>
                </c:pt>
                <c:pt idx="1188">
                  <c:v>40148</c:v>
                </c:pt>
              </c:numCache>
            </c:numRef>
          </c:cat>
          <c:val>
            <c:numRef>
              <c:f>'Toktogul Monthly Analysis'!$I$112:$I$1300</c:f>
              <c:numCache>
                <c:formatCode>General</c:formatCode>
                <c:ptCount val="1189"/>
                <c:pt idx="1">
                  <c:v>461</c:v>
                </c:pt>
                <c:pt idx="2">
                  <c:v>838.62585122713654</c:v>
                </c:pt>
                <c:pt idx="3">
                  <c:v>1022.211118657371</c:v>
                </c:pt>
                <c:pt idx="4">
                  <c:v>77.083823154001706</c:v>
                </c:pt>
                <c:pt idx="5">
                  <c:v>1192.0518907399401</c:v>
                </c:pt>
                <c:pt idx="6">
                  <c:v>1520.3106344949811</c:v>
                </c:pt>
                <c:pt idx="7">
                  <c:v>1369.258186420185</c:v>
                </c:pt>
                <c:pt idx="8">
                  <c:v>1734.1670293495181</c:v>
                </c:pt>
                <c:pt idx="9">
                  <c:v>943.34404463018598</c:v>
                </c:pt>
                <c:pt idx="10">
                  <c:v>486.48502441378167</c:v>
                </c:pt>
                <c:pt idx="11">
                  <c:v>1283.4764714844141</c:v>
                </c:pt>
                <c:pt idx="12">
                  <c:v>367.55279835934329</c:v>
                </c:pt>
                <c:pt idx="13">
                  <c:v>-63.348903667641011</c:v>
                </c:pt>
                <c:pt idx="14">
                  <c:v>1190.177923458273</c:v>
                </c:pt>
                <c:pt idx="15">
                  <c:v>503.38165447324621</c:v>
                </c:pt>
                <c:pt idx="16">
                  <c:v>235.9057928963301</c:v>
                </c:pt>
                <c:pt idx="17">
                  <c:v>1961.2574812966529</c:v>
                </c:pt>
                <c:pt idx="18">
                  <c:v>1143.1412803748369</c:v>
                </c:pt>
                <c:pt idx="19">
                  <c:v>1361.442948175031</c:v>
                </c:pt>
                <c:pt idx="20">
                  <c:v>2282.8862875175701</c:v>
                </c:pt>
                <c:pt idx="21">
                  <c:v>542.71434589415912</c:v>
                </c:pt>
                <c:pt idx="22">
                  <c:v>707.30238334749561</c:v>
                </c:pt>
                <c:pt idx="23">
                  <c:v>1121.5236100507079</c:v>
                </c:pt>
                <c:pt idx="24">
                  <c:v>-24.218934602448719</c:v>
                </c:pt>
                <c:pt idx="25">
                  <c:v>361.48339134819452</c:v>
                </c:pt>
                <c:pt idx="26">
                  <c:v>899.65136373401435</c:v>
                </c:pt>
                <c:pt idx="27">
                  <c:v>318.27348194177063</c:v>
                </c:pt>
                <c:pt idx="28">
                  <c:v>680.10017762605003</c:v>
                </c:pt>
                <c:pt idx="29">
                  <c:v>1261.83633574442</c:v>
                </c:pt>
                <c:pt idx="30">
                  <c:v>1512.2456811093759</c:v>
                </c:pt>
                <c:pt idx="31">
                  <c:v>2399.6244264266752</c:v>
                </c:pt>
                <c:pt idx="32">
                  <c:v>1696.772354104904</c:v>
                </c:pt>
                <c:pt idx="33">
                  <c:v>680.33420076598509</c:v>
                </c:pt>
                <c:pt idx="34">
                  <c:v>801.21460085290289</c:v>
                </c:pt>
                <c:pt idx="35">
                  <c:v>591.3029910914172</c:v>
                </c:pt>
                <c:pt idx="36">
                  <c:v>369.18945843520868</c:v>
                </c:pt>
                <c:pt idx="37">
                  <c:v>331.08826199104709</c:v>
                </c:pt>
                <c:pt idx="38">
                  <c:v>433.52779693373242</c:v>
                </c:pt>
                <c:pt idx="39">
                  <c:v>691.89429817769678</c:v>
                </c:pt>
                <c:pt idx="40">
                  <c:v>526.5075718720426</c:v>
                </c:pt>
                <c:pt idx="41">
                  <c:v>1358.104735636693</c:v>
                </c:pt>
                <c:pt idx="42">
                  <c:v>1782.2597027673201</c:v>
                </c:pt>
                <c:pt idx="43">
                  <c:v>2426.168376196717</c:v>
                </c:pt>
                <c:pt idx="44">
                  <c:v>1494.362264068795</c:v>
                </c:pt>
                <c:pt idx="45">
                  <c:v>889.55801548284637</c:v>
                </c:pt>
                <c:pt idx="46">
                  <c:v>455.85887284855232</c:v>
                </c:pt>
                <c:pt idx="47">
                  <c:v>686.10391032245764</c:v>
                </c:pt>
                <c:pt idx="48">
                  <c:v>557.14658881209289</c:v>
                </c:pt>
                <c:pt idx="49">
                  <c:v>-60.448620129561498</c:v>
                </c:pt>
                <c:pt idx="50">
                  <c:v>669.35218654422602</c:v>
                </c:pt>
                <c:pt idx="51">
                  <c:v>676.16282848510582</c:v>
                </c:pt>
                <c:pt idx="52">
                  <c:v>223.5742939530713</c:v>
                </c:pt>
                <c:pt idx="53">
                  <c:v>1841.610278076658</c:v>
                </c:pt>
                <c:pt idx="54">
                  <c:v>2080.281736210196</c:v>
                </c:pt>
                <c:pt idx="55">
                  <c:v>1160.085639150235</c:v>
                </c:pt>
                <c:pt idx="56">
                  <c:v>1847.5172848996181</c:v>
                </c:pt>
                <c:pt idx="57">
                  <c:v>798.19913813799428</c:v>
                </c:pt>
                <c:pt idx="58">
                  <c:v>194.14498353181679</c:v>
                </c:pt>
                <c:pt idx="59">
                  <c:v>1014.522769606366</c:v>
                </c:pt>
                <c:pt idx="60">
                  <c:v>235.3760957380764</c:v>
                </c:pt>
                <c:pt idx="61">
                  <c:v>-20.103078465448561</c:v>
                </c:pt>
                <c:pt idx="62">
                  <c:v>891.234152968947</c:v>
                </c:pt>
                <c:pt idx="63">
                  <c:v>299.17945047057361</c:v>
                </c:pt>
                <c:pt idx="64">
                  <c:v>391.48163429870772</c:v>
                </c:pt>
                <c:pt idx="65">
                  <c:v>1900.117747230127</c:v>
                </c:pt>
                <c:pt idx="66">
                  <c:v>1379.1326441668509</c:v>
                </c:pt>
                <c:pt idx="67">
                  <c:v>1393.6852775571999</c:v>
                </c:pt>
                <c:pt idx="68">
                  <c:v>1557.1086201377229</c:v>
                </c:pt>
                <c:pt idx="69">
                  <c:v>647.4581593806422</c:v>
                </c:pt>
                <c:pt idx="70">
                  <c:v>534.48267089662818</c:v>
                </c:pt>
                <c:pt idx="71">
                  <c:v>733.97776114603073</c:v>
                </c:pt>
                <c:pt idx="72">
                  <c:v>85.724480749442264</c:v>
                </c:pt>
                <c:pt idx="73">
                  <c:v>283.79355246968322</c:v>
                </c:pt>
                <c:pt idx="74">
                  <c:v>509.04223947292661</c:v>
                </c:pt>
                <c:pt idx="75">
                  <c:v>325.12507764193668</c:v>
                </c:pt>
                <c:pt idx="76">
                  <c:v>570.48162349700544</c:v>
                </c:pt>
                <c:pt idx="77">
                  <c:v>1307.4088017544821</c:v>
                </c:pt>
                <c:pt idx="78">
                  <c:v>1562.231166654859</c:v>
                </c:pt>
                <c:pt idx="79">
                  <c:v>835.96005026814305</c:v>
                </c:pt>
                <c:pt idx="80">
                  <c:v>1031.5806679054649</c:v>
                </c:pt>
                <c:pt idx="81">
                  <c:v>905.51928260193461</c:v>
                </c:pt>
                <c:pt idx="82">
                  <c:v>391.14148667816852</c:v>
                </c:pt>
                <c:pt idx="83">
                  <c:v>451.21560666417389</c:v>
                </c:pt>
                <c:pt idx="84">
                  <c:v>415.66114211785259</c:v>
                </c:pt>
                <c:pt idx="85">
                  <c:v>56.132014683265517</c:v>
                </c:pt>
                <c:pt idx="86">
                  <c:v>376.91715939159832</c:v>
                </c:pt>
                <c:pt idx="87">
                  <c:v>606.41698954574645</c:v>
                </c:pt>
                <c:pt idx="88">
                  <c:v>234.3494789874465</c:v>
                </c:pt>
                <c:pt idx="89">
                  <c:v>1230.5930278250889</c:v>
                </c:pt>
                <c:pt idx="90">
                  <c:v>2171.1885555673839</c:v>
                </c:pt>
                <c:pt idx="91">
                  <c:v>1318.521522426882</c:v>
                </c:pt>
                <c:pt idx="92">
                  <c:v>1343.6751949290251</c:v>
                </c:pt>
                <c:pt idx="93">
                  <c:v>828.03181210200034</c:v>
                </c:pt>
                <c:pt idx="94">
                  <c:v>126.78806312496501</c:v>
                </c:pt>
                <c:pt idx="95">
                  <c:v>690.32930666965399</c:v>
                </c:pt>
                <c:pt idx="96">
                  <c:v>429.47519676633988</c:v>
                </c:pt>
                <c:pt idx="97">
                  <c:v>-127.0440960327758</c:v>
                </c:pt>
                <c:pt idx="98">
                  <c:v>677.02170320715004</c:v>
                </c:pt>
                <c:pt idx="99">
                  <c:v>521.16645036542855</c:v>
                </c:pt>
                <c:pt idx="100">
                  <c:v>208.02895172442729</c:v>
                </c:pt>
                <c:pt idx="101">
                  <c:v>1761.380932239852</c:v>
                </c:pt>
                <c:pt idx="102">
                  <c:v>1788.8361499950261</c:v>
                </c:pt>
                <c:pt idx="103">
                  <c:v>1584.923815982396</c:v>
                </c:pt>
                <c:pt idx="104">
                  <c:v>1931.697719346434</c:v>
                </c:pt>
                <c:pt idx="105">
                  <c:v>769.76401377836896</c:v>
                </c:pt>
                <c:pt idx="106">
                  <c:v>332.29651351335542</c:v>
                </c:pt>
                <c:pt idx="107">
                  <c:v>798.02261308581717</c:v>
                </c:pt>
                <c:pt idx="108">
                  <c:v>204.45364707557141</c:v>
                </c:pt>
                <c:pt idx="109">
                  <c:v>121.7945712815681</c:v>
                </c:pt>
                <c:pt idx="110">
                  <c:v>610.91026602222905</c:v>
                </c:pt>
                <c:pt idx="111">
                  <c:v>311.59970150070012</c:v>
                </c:pt>
                <c:pt idx="112">
                  <c:v>500.91083271993119</c:v>
                </c:pt>
                <c:pt idx="113">
                  <c:v>1513.274315146306</c:v>
                </c:pt>
                <c:pt idx="114">
                  <c:v>1371.4391979469731</c:v>
                </c:pt>
                <c:pt idx="115">
                  <c:v>1908.344791496186</c:v>
                </c:pt>
                <c:pt idx="116">
                  <c:v>2189.2287262042828</c:v>
                </c:pt>
                <c:pt idx="117">
                  <c:v>751.22728937578245</c:v>
                </c:pt>
                <c:pt idx="118">
                  <c:v>521.10060136186053</c:v>
                </c:pt>
                <c:pt idx="119">
                  <c:v>610.92136109918761</c:v>
                </c:pt>
                <c:pt idx="120">
                  <c:v>451.60225867616577</c:v>
                </c:pt>
                <c:pt idx="121">
                  <c:v>343.69851195411871</c:v>
                </c:pt>
                <c:pt idx="122">
                  <c:v>477.62189119325922</c:v>
                </c:pt>
                <c:pt idx="123">
                  <c:v>523.54388863266945</c:v>
                </c:pt>
                <c:pt idx="124">
                  <c:v>571.53156545239472</c:v>
                </c:pt>
                <c:pt idx="125">
                  <c:v>2245.134827691154</c:v>
                </c:pt>
                <c:pt idx="126">
                  <c:v>2720.58315344526</c:v>
                </c:pt>
                <c:pt idx="127">
                  <c:v>2912.7570464894529</c:v>
                </c:pt>
                <c:pt idx="128">
                  <c:v>3216.3346780601551</c:v>
                </c:pt>
                <c:pt idx="129">
                  <c:v>1943.667490894069</c:v>
                </c:pt>
                <c:pt idx="130">
                  <c:v>637.02050271497512</c:v>
                </c:pt>
                <c:pt idx="131">
                  <c:v>619.94666155341417</c:v>
                </c:pt>
                <c:pt idx="132">
                  <c:v>602.59458943020161</c:v>
                </c:pt>
                <c:pt idx="133">
                  <c:v>180.30165939067359</c:v>
                </c:pt>
                <c:pt idx="134">
                  <c:v>612.90317469720696</c:v>
                </c:pt>
                <c:pt idx="135">
                  <c:v>754.43027938944374</c:v>
                </c:pt>
                <c:pt idx="136">
                  <c:v>458.37970455216879</c:v>
                </c:pt>
                <c:pt idx="137">
                  <c:v>1871.195286098912</c:v>
                </c:pt>
                <c:pt idx="138">
                  <c:v>2448.1977613317672</c:v>
                </c:pt>
                <c:pt idx="139">
                  <c:v>2145.131401943846</c:v>
                </c:pt>
                <c:pt idx="140">
                  <c:v>2203.207711755776</c:v>
                </c:pt>
                <c:pt idx="141">
                  <c:v>1151.342084276687</c:v>
                </c:pt>
                <c:pt idx="142">
                  <c:v>347.3929640179756</c:v>
                </c:pt>
                <c:pt idx="143">
                  <c:v>682.04142629527666</c:v>
                </c:pt>
                <c:pt idx="144">
                  <c:v>438.36206947310569</c:v>
                </c:pt>
                <c:pt idx="145">
                  <c:v>62.576351202606247</c:v>
                </c:pt>
                <c:pt idx="146">
                  <c:v>618.55521340185555</c:v>
                </c:pt>
                <c:pt idx="147">
                  <c:v>506.42146679287771</c:v>
                </c:pt>
                <c:pt idx="148">
                  <c:v>383.1259593911426</c:v>
                </c:pt>
                <c:pt idx="149">
                  <c:v>1907.385335824383</c:v>
                </c:pt>
                <c:pt idx="150">
                  <c:v>2291.4452539452209</c:v>
                </c:pt>
                <c:pt idx="151">
                  <c:v>2516.0583371628968</c:v>
                </c:pt>
                <c:pt idx="152">
                  <c:v>2006.7099647926671</c:v>
                </c:pt>
                <c:pt idx="153">
                  <c:v>945.40817541005322</c:v>
                </c:pt>
                <c:pt idx="154">
                  <c:v>370.21237726248478</c:v>
                </c:pt>
                <c:pt idx="155">
                  <c:v>585.90192392660003</c:v>
                </c:pt>
                <c:pt idx="156">
                  <c:v>363.56840286660849</c:v>
                </c:pt>
                <c:pt idx="157">
                  <c:v>210.75763939403541</c:v>
                </c:pt>
                <c:pt idx="158">
                  <c:v>465.51851667460198</c:v>
                </c:pt>
                <c:pt idx="159">
                  <c:v>456.73965323858192</c:v>
                </c:pt>
                <c:pt idx="160">
                  <c:v>495.35655174606387</c:v>
                </c:pt>
                <c:pt idx="161">
                  <c:v>1865.175802698586</c:v>
                </c:pt>
                <c:pt idx="162">
                  <c:v>2205.9355101521919</c:v>
                </c:pt>
                <c:pt idx="163">
                  <c:v>2579.5230071067958</c:v>
                </c:pt>
                <c:pt idx="164">
                  <c:v>2376.0105087333241</c:v>
                </c:pt>
                <c:pt idx="165">
                  <c:v>957.13609815594918</c:v>
                </c:pt>
                <c:pt idx="166">
                  <c:v>351.64132651490058</c:v>
                </c:pt>
                <c:pt idx="167">
                  <c:v>486.52967450677471</c:v>
                </c:pt>
                <c:pt idx="168">
                  <c:v>470.77347662102682</c:v>
                </c:pt>
                <c:pt idx="169">
                  <c:v>210.9846772876424</c:v>
                </c:pt>
                <c:pt idx="170">
                  <c:v>404.54579245038582</c:v>
                </c:pt>
                <c:pt idx="171">
                  <c:v>535.64591574751785</c:v>
                </c:pt>
                <c:pt idx="172">
                  <c:v>399.46890859278568</c:v>
                </c:pt>
                <c:pt idx="173">
                  <c:v>1676.41842998215</c:v>
                </c:pt>
                <c:pt idx="174">
                  <c:v>2598.3455459557699</c:v>
                </c:pt>
                <c:pt idx="175">
                  <c:v>1998.839207093155</c:v>
                </c:pt>
                <c:pt idx="176">
                  <c:v>1471.537983075671</c:v>
                </c:pt>
                <c:pt idx="177">
                  <c:v>565.66513015772853</c:v>
                </c:pt>
                <c:pt idx="178">
                  <c:v>106.22197329642241</c:v>
                </c:pt>
                <c:pt idx="179">
                  <c:v>475.8559868431492</c:v>
                </c:pt>
                <c:pt idx="180">
                  <c:v>499.2281804045312</c:v>
                </c:pt>
                <c:pt idx="181">
                  <c:v>41.214746965390631</c:v>
                </c:pt>
                <c:pt idx="182">
                  <c:v>419.74746702178618</c:v>
                </c:pt>
                <c:pt idx="183">
                  <c:v>525.983784616246</c:v>
                </c:pt>
                <c:pt idx="184">
                  <c:v>256.11970145691203</c:v>
                </c:pt>
                <c:pt idx="185">
                  <c:v>1546.043738586613</c:v>
                </c:pt>
                <c:pt idx="186">
                  <c:v>2068.294221872492</c:v>
                </c:pt>
                <c:pt idx="187">
                  <c:v>1581.2907785083989</c:v>
                </c:pt>
                <c:pt idx="188">
                  <c:v>1702.677023610388</c:v>
                </c:pt>
                <c:pt idx="189">
                  <c:v>754.76417078607574</c:v>
                </c:pt>
                <c:pt idx="190">
                  <c:v>274.72902975246723</c:v>
                </c:pt>
                <c:pt idx="191">
                  <c:v>588.90242922354389</c:v>
                </c:pt>
                <c:pt idx="192">
                  <c:v>429.29771093414422</c:v>
                </c:pt>
                <c:pt idx="193">
                  <c:v>109.7368841658633</c:v>
                </c:pt>
                <c:pt idx="194">
                  <c:v>462.29596493841831</c:v>
                </c:pt>
                <c:pt idx="195">
                  <c:v>410.82614057057373</c:v>
                </c:pt>
                <c:pt idx="196">
                  <c:v>243.043633347525</c:v>
                </c:pt>
                <c:pt idx="197">
                  <c:v>1617.374409305605</c:v>
                </c:pt>
                <c:pt idx="198">
                  <c:v>2068.0970124386572</c:v>
                </c:pt>
                <c:pt idx="199">
                  <c:v>1188.708042786863</c:v>
                </c:pt>
                <c:pt idx="200">
                  <c:v>1242.831062563278</c:v>
                </c:pt>
                <c:pt idx="201">
                  <c:v>557.79848741889202</c:v>
                </c:pt>
                <c:pt idx="202">
                  <c:v>197.80840266619251</c:v>
                </c:pt>
                <c:pt idx="203">
                  <c:v>506.23609181887048</c:v>
                </c:pt>
                <c:pt idx="204">
                  <c:v>420.90905543292462</c:v>
                </c:pt>
                <c:pt idx="205">
                  <c:v>164.17683693672441</c:v>
                </c:pt>
                <c:pt idx="206">
                  <c:v>390.59515934317869</c:v>
                </c:pt>
                <c:pt idx="207">
                  <c:v>452.32666813119641</c:v>
                </c:pt>
                <c:pt idx="208">
                  <c:v>287.66308464700768</c:v>
                </c:pt>
                <c:pt idx="209">
                  <c:v>1469.611342001351</c:v>
                </c:pt>
                <c:pt idx="210">
                  <c:v>2533.8824104992482</c:v>
                </c:pt>
                <c:pt idx="211">
                  <c:v>2111.244727529097</c:v>
                </c:pt>
                <c:pt idx="212">
                  <c:v>1731.927108019215</c:v>
                </c:pt>
                <c:pt idx="213">
                  <c:v>847.87092318752138</c:v>
                </c:pt>
                <c:pt idx="214">
                  <c:v>360.73844280322839</c:v>
                </c:pt>
                <c:pt idx="215">
                  <c:v>538.24083061532156</c:v>
                </c:pt>
                <c:pt idx="216">
                  <c:v>595.24737614642595</c:v>
                </c:pt>
                <c:pt idx="217">
                  <c:v>190.41739745847349</c:v>
                </c:pt>
                <c:pt idx="218">
                  <c:v>350.73922715018108</c:v>
                </c:pt>
                <c:pt idx="219">
                  <c:v>572.33642889008979</c:v>
                </c:pt>
                <c:pt idx="220">
                  <c:v>434.76987255612403</c:v>
                </c:pt>
                <c:pt idx="221">
                  <c:v>1825.2271047163549</c:v>
                </c:pt>
                <c:pt idx="222">
                  <c:v>2213.9224334956102</c:v>
                </c:pt>
                <c:pt idx="223">
                  <c:v>1640.616088984747</c:v>
                </c:pt>
                <c:pt idx="224">
                  <c:v>1732.419126099391</c:v>
                </c:pt>
                <c:pt idx="225">
                  <c:v>857.10703365549182</c:v>
                </c:pt>
                <c:pt idx="226">
                  <c:v>262.82334607314129</c:v>
                </c:pt>
                <c:pt idx="227">
                  <c:v>553.05967677386207</c:v>
                </c:pt>
                <c:pt idx="228">
                  <c:v>531.35986300997388</c:v>
                </c:pt>
                <c:pt idx="229">
                  <c:v>115.33126386010839</c:v>
                </c:pt>
                <c:pt idx="230">
                  <c:v>440.41106509679389</c:v>
                </c:pt>
                <c:pt idx="231">
                  <c:v>599.50029874513689</c:v>
                </c:pt>
                <c:pt idx="232">
                  <c:v>367.16501092718107</c:v>
                </c:pt>
                <c:pt idx="233">
                  <c:v>1509.7730364928491</c:v>
                </c:pt>
                <c:pt idx="234">
                  <c:v>2245.7291526886102</c:v>
                </c:pt>
                <c:pt idx="235">
                  <c:v>2289.262846171966</c:v>
                </c:pt>
                <c:pt idx="236">
                  <c:v>1821.7057249270549</c:v>
                </c:pt>
                <c:pt idx="237">
                  <c:v>697.51031352945654</c:v>
                </c:pt>
                <c:pt idx="238">
                  <c:v>266.24727584819601</c:v>
                </c:pt>
                <c:pt idx="239">
                  <c:v>495.7871730570422</c:v>
                </c:pt>
                <c:pt idx="240">
                  <c:v>491.25697107196561</c:v>
                </c:pt>
                <c:pt idx="241">
                  <c:v>180.00065032614029</c:v>
                </c:pt>
                <c:pt idx="242">
                  <c:v>379.8365254616138</c:v>
                </c:pt>
                <c:pt idx="243">
                  <c:v>533.8198608704796</c:v>
                </c:pt>
                <c:pt idx="244">
                  <c:v>420.64511107840082</c:v>
                </c:pt>
                <c:pt idx="245">
                  <c:v>1543.5253456816049</c:v>
                </c:pt>
                <c:pt idx="246">
                  <c:v>2174.8883898369072</c:v>
                </c:pt>
                <c:pt idx="247">
                  <c:v>2634.9483545479611</c:v>
                </c:pt>
                <c:pt idx="248">
                  <c:v>2245.6524722272061</c:v>
                </c:pt>
                <c:pt idx="249">
                  <c:v>1151.277675042908</c:v>
                </c:pt>
                <c:pt idx="250">
                  <c:v>463.368765065422</c:v>
                </c:pt>
                <c:pt idx="251">
                  <c:v>530.94507678083983</c:v>
                </c:pt>
                <c:pt idx="252">
                  <c:v>567.07121521784984</c:v>
                </c:pt>
                <c:pt idx="253">
                  <c:v>235.5025080279961</c:v>
                </c:pt>
                <c:pt idx="254">
                  <c:v>344.12226409936068</c:v>
                </c:pt>
                <c:pt idx="255">
                  <c:v>579.39430665063855</c:v>
                </c:pt>
                <c:pt idx="256">
                  <c:v>417.68350721982921</c:v>
                </c:pt>
                <c:pt idx="257">
                  <c:v>1623.7808816440911</c:v>
                </c:pt>
                <c:pt idx="258">
                  <c:v>2460.5061531012038</c:v>
                </c:pt>
                <c:pt idx="259">
                  <c:v>1766.667912317685</c:v>
                </c:pt>
                <c:pt idx="260">
                  <c:v>1391.9373080432979</c:v>
                </c:pt>
                <c:pt idx="261">
                  <c:v>671.222008364261</c:v>
                </c:pt>
                <c:pt idx="262">
                  <c:v>246.5075177004743</c:v>
                </c:pt>
                <c:pt idx="263">
                  <c:v>450.73619575967513</c:v>
                </c:pt>
                <c:pt idx="264">
                  <c:v>548.83861458362048</c:v>
                </c:pt>
                <c:pt idx="265">
                  <c:v>98.766766761362561</c:v>
                </c:pt>
                <c:pt idx="266">
                  <c:v>315.14315935969131</c:v>
                </c:pt>
                <c:pt idx="267">
                  <c:v>564.79804266495557</c:v>
                </c:pt>
                <c:pt idx="268">
                  <c:v>277.14015147265962</c:v>
                </c:pt>
                <c:pt idx="269">
                  <c:v>1524.3542627890049</c:v>
                </c:pt>
                <c:pt idx="270">
                  <c:v>2480.9299629453062</c:v>
                </c:pt>
                <c:pt idx="271">
                  <c:v>1552.651399268032</c:v>
                </c:pt>
                <c:pt idx="272">
                  <c:v>1107.383510627832</c:v>
                </c:pt>
                <c:pt idx="273">
                  <c:v>783.80424621832765</c:v>
                </c:pt>
                <c:pt idx="274">
                  <c:v>270.82148958034179</c:v>
                </c:pt>
                <c:pt idx="275">
                  <c:v>455.28882737076481</c:v>
                </c:pt>
                <c:pt idx="276">
                  <c:v>478.85274042384202</c:v>
                </c:pt>
                <c:pt idx="277">
                  <c:v>114.95225755069021</c:v>
                </c:pt>
                <c:pt idx="278">
                  <c:v>295.69869366454179</c:v>
                </c:pt>
                <c:pt idx="279">
                  <c:v>530.34506439609572</c:v>
                </c:pt>
                <c:pt idx="280">
                  <c:v>284.26328120881402</c:v>
                </c:pt>
                <c:pt idx="281">
                  <c:v>1509.0399038262051</c:v>
                </c:pt>
                <c:pt idx="282">
                  <c:v>2274.0705985607001</c:v>
                </c:pt>
                <c:pt idx="283">
                  <c:v>2796.6395086785042</c:v>
                </c:pt>
                <c:pt idx="284">
                  <c:v>1698.1051821354181</c:v>
                </c:pt>
                <c:pt idx="285">
                  <c:v>934.28891548584261</c:v>
                </c:pt>
                <c:pt idx="286">
                  <c:v>488.50804563905911</c:v>
                </c:pt>
                <c:pt idx="287">
                  <c:v>505.82377560354439</c:v>
                </c:pt>
                <c:pt idx="288">
                  <c:v>531.98602594227077</c:v>
                </c:pt>
                <c:pt idx="289">
                  <c:v>279.29417857437682</c:v>
                </c:pt>
                <c:pt idx="290">
                  <c:v>313.50502051698533</c:v>
                </c:pt>
                <c:pt idx="291">
                  <c:v>584.36311576781202</c:v>
                </c:pt>
                <c:pt idx="292">
                  <c:v>445.07772540417898</c:v>
                </c:pt>
                <c:pt idx="293">
                  <c:v>1532.6645889240999</c:v>
                </c:pt>
                <c:pt idx="294">
                  <c:v>2709.9649705722832</c:v>
                </c:pt>
                <c:pt idx="295">
                  <c:v>1927.2616516508469</c:v>
                </c:pt>
                <c:pt idx="296">
                  <c:v>1477.9830844936721</c:v>
                </c:pt>
                <c:pt idx="297">
                  <c:v>1009.7430101662831</c:v>
                </c:pt>
                <c:pt idx="298">
                  <c:v>370.20611301590162</c:v>
                </c:pt>
                <c:pt idx="299">
                  <c:v>413.0475057255926</c:v>
                </c:pt>
                <c:pt idx="300">
                  <c:v>589.73805978868427</c:v>
                </c:pt>
                <c:pt idx="301">
                  <c:v>156.94992895863061</c:v>
                </c:pt>
                <c:pt idx="302">
                  <c:v>270.74862961913431</c:v>
                </c:pt>
                <c:pt idx="303">
                  <c:v>622.77075383579768</c:v>
                </c:pt>
                <c:pt idx="304">
                  <c:v>326.87041877355972</c:v>
                </c:pt>
                <c:pt idx="305">
                  <c:v>1672.72384529846</c:v>
                </c:pt>
                <c:pt idx="306">
                  <c:v>2851.9022555844781</c:v>
                </c:pt>
                <c:pt idx="307">
                  <c:v>1906.2489701623499</c:v>
                </c:pt>
                <c:pt idx="308">
                  <c:v>1179.48101147433</c:v>
                </c:pt>
                <c:pt idx="309">
                  <c:v>730.9918851544569</c:v>
                </c:pt>
                <c:pt idx="310">
                  <c:v>341.64498634206171</c:v>
                </c:pt>
                <c:pt idx="311">
                  <c:v>487.57053731660062</c:v>
                </c:pt>
                <c:pt idx="312">
                  <c:v>532.82769662003864</c:v>
                </c:pt>
                <c:pt idx="313">
                  <c:v>136.27175785799309</c:v>
                </c:pt>
                <c:pt idx="314">
                  <c:v>348.24602917694051</c:v>
                </c:pt>
                <c:pt idx="315">
                  <c:v>592.04513473017676</c:v>
                </c:pt>
                <c:pt idx="316">
                  <c:v>407.1883639278235</c:v>
                </c:pt>
                <c:pt idx="317">
                  <c:v>1498.5070872180529</c:v>
                </c:pt>
                <c:pt idx="318">
                  <c:v>2402.1632645972331</c:v>
                </c:pt>
                <c:pt idx="319">
                  <c:v>1768.284999767043</c:v>
                </c:pt>
                <c:pt idx="320">
                  <c:v>1409.7862141497251</c:v>
                </c:pt>
                <c:pt idx="321">
                  <c:v>733.20923182604452</c:v>
                </c:pt>
                <c:pt idx="322">
                  <c:v>420.61708520855728</c:v>
                </c:pt>
                <c:pt idx="323">
                  <c:v>460.00046916696942</c:v>
                </c:pt>
                <c:pt idx="324">
                  <c:v>476.12125397397313</c:v>
                </c:pt>
                <c:pt idx="325">
                  <c:v>248.3273594910163</c:v>
                </c:pt>
                <c:pt idx="326">
                  <c:v>306.0686746056553</c:v>
                </c:pt>
                <c:pt idx="327">
                  <c:v>533.18731235806229</c:v>
                </c:pt>
                <c:pt idx="328">
                  <c:v>443.50392411443721</c:v>
                </c:pt>
                <c:pt idx="329">
                  <c:v>1533.0647848209039</c:v>
                </c:pt>
                <c:pt idx="330">
                  <c:v>2336.2056459806349</c:v>
                </c:pt>
                <c:pt idx="331">
                  <c:v>1087.8892213125609</c:v>
                </c:pt>
                <c:pt idx="332">
                  <c:v>994.6328444632934</c:v>
                </c:pt>
                <c:pt idx="333">
                  <c:v>678.03361788491895</c:v>
                </c:pt>
                <c:pt idx="334">
                  <c:v>364.09897056944538</c:v>
                </c:pt>
                <c:pt idx="335">
                  <c:v>392.24723643357032</c:v>
                </c:pt>
                <c:pt idx="336">
                  <c:v>526.22334519843105</c:v>
                </c:pt>
                <c:pt idx="337">
                  <c:v>217.96590010479269</c:v>
                </c:pt>
                <c:pt idx="338">
                  <c:v>259.03008577994041</c:v>
                </c:pt>
                <c:pt idx="339">
                  <c:v>597.74785043214604</c:v>
                </c:pt>
                <c:pt idx="340">
                  <c:v>400.97883864488091</c:v>
                </c:pt>
                <c:pt idx="341">
                  <c:v>1246.6383733604951</c:v>
                </c:pt>
                <c:pt idx="342">
                  <c:v>2428.3016234884162</c:v>
                </c:pt>
                <c:pt idx="343">
                  <c:v>1147.3278103049961</c:v>
                </c:pt>
                <c:pt idx="344">
                  <c:v>1011.702954850164</c:v>
                </c:pt>
                <c:pt idx="345">
                  <c:v>806.56206796009417</c:v>
                </c:pt>
                <c:pt idx="346">
                  <c:v>367.14077698589102</c:v>
                </c:pt>
                <c:pt idx="347">
                  <c:v>384.50003182606309</c:v>
                </c:pt>
                <c:pt idx="348">
                  <c:v>547.33731288614035</c:v>
                </c:pt>
                <c:pt idx="349">
                  <c:v>169.12709315604121</c:v>
                </c:pt>
                <c:pt idx="350">
                  <c:v>264.91656799228468</c:v>
                </c:pt>
                <c:pt idx="351">
                  <c:v>607.09225599707406</c:v>
                </c:pt>
                <c:pt idx="352">
                  <c:v>361.27714538200388</c:v>
                </c:pt>
                <c:pt idx="353">
                  <c:v>1247.0529107063801</c:v>
                </c:pt>
                <c:pt idx="354">
                  <c:v>1877.9718766632971</c:v>
                </c:pt>
                <c:pt idx="355">
                  <c:v>1833.447799431352</c:v>
                </c:pt>
                <c:pt idx="356">
                  <c:v>1127.3325518684819</c:v>
                </c:pt>
                <c:pt idx="357">
                  <c:v>730.62829855073107</c:v>
                </c:pt>
                <c:pt idx="358">
                  <c:v>376.56147110693911</c:v>
                </c:pt>
                <c:pt idx="359">
                  <c:v>435.63838656363919</c:v>
                </c:pt>
                <c:pt idx="360">
                  <c:v>531.59770100402716</c:v>
                </c:pt>
                <c:pt idx="361">
                  <c:v>274.23217788437847</c:v>
                </c:pt>
                <c:pt idx="362">
                  <c:v>268.71942024319918</c:v>
                </c:pt>
                <c:pt idx="363">
                  <c:v>544.15798116718418</c:v>
                </c:pt>
                <c:pt idx="364">
                  <c:v>445.99760939167493</c:v>
                </c:pt>
                <c:pt idx="365">
                  <c:v>1446.1630218336461</c:v>
                </c:pt>
                <c:pt idx="366">
                  <c:v>2694.6485737869539</c:v>
                </c:pt>
                <c:pt idx="367">
                  <c:v>2003.633784515257</c:v>
                </c:pt>
                <c:pt idx="368">
                  <c:v>960.09521049514046</c:v>
                </c:pt>
                <c:pt idx="369">
                  <c:v>875.60271542038151</c:v>
                </c:pt>
                <c:pt idx="370">
                  <c:v>491.97771102397928</c:v>
                </c:pt>
                <c:pt idx="371">
                  <c:v>376.63020868344552</c:v>
                </c:pt>
                <c:pt idx="372">
                  <c:v>610.82432219961447</c:v>
                </c:pt>
                <c:pt idx="373">
                  <c:v>287.05494951989471</c:v>
                </c:pt>
                <c:pt idx="374">
                  <c:v>222.3687746261968</c:v>
                </c:pt>
                <c:pt idx="375">
                  <c:v>660.87976192452106</c:v>
                </c:pt>
                <c:pt idx="376">
                  <c:v>542.27226826751598</c:v>
                </c:pt>
                <c:pt idx="377">
                  <c:v>1521.564299739983</c:v>
                </c:pt>
                <c:pt idx="378">
                  <c:v>2789.366024189836</c:v>
                </c:pt>
                <c:pt idx="379">
                  <c:v>2113.9636167859462</c:v>
                </c:pt>
                <c:pt idx="380">
                  <c:v>1433.3177105838099</c:v>
                </c:pt>
                <c:pt idx="381">
                  <c:v>1039.8398418155871</c:v>
                </c:pt>
                <c:pt idx="382">
                  <c:v>506.78392703416779</c:v>
                </c:pt>
                <c:pt idx="383">
                  <c:v>407.77709621446331</c:v>
                </c:pt>
                <c:pt idx="384">
                  <c:v>608.70957282601353</c:v>
                </c:pt>
                <c:pt idx="385">
                  <c:v>258.3179883732895</c:v>
                </c:pt>
                <c:pt idx="386">
                  <c:v>273.22053674933318</c:v>
                </c:pt>
                <c:pt idx="387">
                  <c:v>647.6480294670597</c:v>
                </c:pt>
                <c:pt idx="388">
                  <c:v>575.87563949207242</c:v>
                </c:pt>
                <c:pt idx="389">
                  <c:v>1538.784622303529</c:v>
                </c:pt>
                <c:pt idx="390">
                  <c:v>2260.5844718130429</c:v>
                </c:pt>
                <c:pt idx="391">
                  <c:v>1639.758058263443</c:v>
                </c:pt>
                <c:pt idx="392">
                  <c:v>1387.1259948655111</c:v>
                </c:pt>
                <c:pt idx="393">
                  <c:v>825.90634622490438</c:v>
                </c:pt>
                <c:pt idx="394">
                  <c:v>486.90823710020032</c:v>
                </c:pt>
                <c:pt idx="395">
                  <c:v>400.94257103779</c:v>
                </c:pt>
                <c:pt idx="396">
                  <c:v>506.20140614336441</c:v>
                </c:pt>
                <c:pt idx="397">
                  <c:v>298.76344213703629</c:v>
                </c:pt>
                <c:pt idx="398">
                  <c:v>240.4177970858766</c:v>
                </c:pt>
                <c:pt idx="399">
                  <c:v>527.39682857145203</c:v>
                </c:pt>
                <c:pt idx="400">
                  <c:v>635.57866997544716</c:v>
                </c:pt>
                <c:pt idx="401">
                  <c:v>1417.584513617018</c:v>
                </c:pt>
                <c:pt idx="402">
                  <c:v>1999.7105910366199</c:v>
                </c:pt>
                <c:pt idx="403">
                  <c:v>1449.63859586183</c:v>
                </c:pt>
                <c:pt idx="404">
                  <c:v>1336.246749759965</c:v>
                </c:pt>
                <c:pt idx="405">
                  <c:v>857.0552677381495</c:v>
                </c:pt>
                <c:pt idx="406">
                  <c:v>514.98497521905006</c:v>
                </c:pt>
                <c:pt idx="407">
                  <c:v>320.01460802505261</c:v>
                </c:pt>
                <c:pt idx="408">
                  <c:v>502.66726321024748</c:v>
                </c:pt>
                <c:pt idx="409">
                  <c:v>342.88903862147532</c:v>
                </c:pt>
                <c:pt idx="410">
                  <c:v>204.51427912858759</c:v>
                </c:pt>
                <c:pt idx="411">
                  <c:v>543.85112899586125</c:v>
                </c:pt>
                <c:pt idx="412">
                  <c:v>526.70567326724665</c:v>
                </c:pt>
                <c:pt idx="413">
                  <c:v>1427.4055760078029</c:v>
                </c:pt>
                <c:pt idx="414">
                  <c:v>2228.5180854308142</c:v>
                </c:pt>
                <c:pt idx="415">
                  <c:v>2026.5347076063749</c:v>
                </c:pt>
                <c:pt idx="416">
                  <c:v>1301.197053526485</c:v>
                </c:pt>
                <c:pt idx="417">
                  <c:v>844.43943285008368</c:v>
                </c:pt>
                <c:pt idx="418">
                  <c:v>493.37633677545358</c:v>
                </c:pt>
                <c:pt idx="419">
                  <c:v>301.03069501505121</c:v>
                </c:pt>
                <c:pt idx="420">
                  <c:v>561.86790835740089</c:v>
                </c:pt>
                <c:pt idx="421">
                  <c:v>333.26071578281397</c:v>
                </c:pt>
                <c:pt idx="422">
                  <c:v>212.4982224732627</c:v>
                </c:pt>
                <c:pt idx="423">
                  <c:v>599.69476242134283</c:v>
                </c:pt>
                <c:pt idx="424">
                  <c:v>504.58506845022117</c:v>
                </c:pt>
                <c:pt idx="425">
                  <c:v>1558.9968489199671</c:v>
                </c:pt>
                <c:pt idx="426">
                  <c:v>2309.9260784417888</c:v>
                </c:pt>
                <c:pt idx="427">
                  <c:v>1546.792973784851</c:v>
                </c:pt>
                <c:pt idx="428">
                  <c:v>1417.478586988037</c:v>
                </c:pt>
                <c:pt idx="429">
                  <c:v>910.24560596611832</c:v>
                </c:pt>
                <c:pt idx="430">
                  <c:v>427.68846218735013</c:v>
                </c:pt>
                <c:pt idx="431">
                  <c:v>352.88549547053327</c:v>
                </c:pt>
                <c:pt idx="432">
                  <c:v>596.75831711795013</c:v>
                </c:pt>
                <c:pt idx="433">
                  <c:v>358.96394444484662</c:v>
                </c:pt>
                <c:pt idx="434">
                  <c:v>318.07357637008403</c:v>
                </c:pt>
                <c:pt idx="435">
                  <c:v>612.87281882676507</c:v>
                </c:pt>
                <c:pt idx="436">
                  <c:v>544.76264948226515</c:v>
                </c:pt>
                <c:pt idx="437">
                  <c:v>1323.331268400982</c:v>
                </c:pt>
                <c:pt idx="438">
                  <c:v>1968.7767131836449</c:v>
                </c:pt>
                <c:pt idx="439">
                  <c:v>1363.401471666175</c:v>
                </c:pt>
                <c:pt idx="440">
                  <c:v>1004.287013168455</c:v>
                </c:pt>
                <c:pt idx="441">
                  <c:v>706.14389044827703</c:v>
                </c:pt>
                <c:pt idx="442">
                  <c:v>492.47745827251663</c:v>
                </c:pt>
                <c:pt idx="443">
                  <c:v>351.63704434809807</c:v>
                </c:pt>
                <c:pt idx="444">
                  <c:v>491.74063623711731</c:v>
                </c:pt>
                <c:pt idx="445">
                  <c:v>347.63542350435262</c:v>
                </c:pt>
                <c:pt idx="446">
                  <c:v>214.82787046222359</c:v>
                </c:pt>
                <c:pt idx="447">
                  <c:v>521.76589773351225</c:v>
                </c:pt>
                <c:pt idx="448">
                  <c:v>504.92793615583918</c:v>
                </c:pt>
                <c:pt idx="449">
                  <c:v>1198.0255871865579</c:v>
                </c:pt>
                <c:pt idx="450">
                  <c:v>2027.06369701111</c:v>
                </c:pt>
                <c:pt idx="451">
                  <c:v>1754.96769475154</c:v>
                </c:pt>
                <c:pt idx="452">
                  <c:v>1576.70929470787</c:v>
                </c:pt>
                <c:pt idx="453">
                  <c:v>963.61101478514047</c:v>
                </c:pt>
                <c:pt idx="454">
                  <c:v>628.79442352091803</c:v>
                </c:pt>
                <c:pt idx="455">
                  <c:v>339.24575965988862</c:v>
                </c:pt>
                <c:pt idx="456">
                  <c:v>529.44988360035245</c:v>
                </c:pt>
                <c:pt idx="457">
                  <c:v>381.49294001008701</c:v>
                </c:pt>
                <c:pt idx="458">
                  <c:v>200.34841312220831</c:v>
                </c:pt>
                <c:pt idx="459">
                  <c:v>568.52407394380225</c:v>
                </c:pt>
                <c:pt idx="460">
                  <c:v>501.74201785732942</c:v>
                </c:pt>
                <c:pt idx="461">
                  <c:v>1230.631061827444</c:v>
                </c:pt>
                <c:pt idx="462">
                  <c:v>2246.59143495739</c:v>
                </c:pt>
                <c:pt idx="463">
                  <c:v>2043.501305729671</c:v>
                </c:pt>
                <c:pt idx="464">
                  <c:v>1527.5715262841579</c:v>
                </c:pt>
                <c:pt idx="465">
                  <c:v>1022.6926780930449</c:v>
                </c:pt>
                <c:pt idx="466">
                  <c:v>628.67351724569346</c:v>
                </c:pt>
                <c:pt idx="467">
                  <c:v>358.11320285904429</c:v>
                </c:pt>
                <c:pt idx="468">
                  <c:v>560.8406427248234</c:v>
                </c:pt>
                <c:pt idx="469">
                  <c:v>350.32510699709547</c:v>
                </c:pt>
                <c:pt idx="470">
                  <c:v>247.51769174866101</c:v>
                </c:pt>
                <c:pt idx="471">
                  <c:v>579.3389974497984</c:v>
                </c:pt>
                <c:pt idx="472">
                  <c:v>501.59317016907261</c:v>
                </c:pt>
                <c:pt idx="473">
                  <c:v>1305.423671552214</c:v>
                </c:pt>
                <c:pt idx="474">
                  <c:v>2563.1663334064042</c:v>
                </c:pt>
                <c:pt idx="475">
                  <c:v>1797.466864568963</c:v>
                </c:pt>
                <c:pt idx="476">
                  <c:v>1236.4178335379929</c:v>
                </c:pt>
                <c:pt idx="477">
                  <c:v>897.96197397541118</c:v>
                </c:pt>
                <c:pt idx="478">
                  <c:v>527.67416931340119</c:v>
                </c:pt>
                <c:pt idx="479">
                  <c:v>343.88309730895861</c:v>
                </c:pt>
                <c:pt idx="480">
                  <c:v>528.23199427541033</c:v>
                </c:pt>
                <c:pt idx="481">
                  <c:v>310.90890551974007</c:v>
                </c:pt>
                <c:pt idx="482">
                  <c:v>256.22948441761332</c:v>
                </c:pt>
                <c:pt idx="483">
                  <c:v>575.70684707720238</c:v>
                </c:pt>
                <c:pt idx="484">
                  <c:v>547.07509529776053</c:v>
                </c:pt>
                <c:pt idx="485">
                  <c:v>1297.0969514416061</c:v>
                </c:pt>
                <c:pt idx="486">
                  <c:v>2401.103083895448</c:v>
                </c:pt>
                <c:pt idx="487">
                  <c:v>1764.019509383131</c:v>
                </c:pt>
                <c:pt idx="488">
                  <c:v>1230.14274373025</c:v>
                </c:pt>
                <c:pt idx="489">
                  <c:v>810.01863874034495</c:v>
                </c:pt>
                <c:pt idx="490">
                  <c:v>512.96742182117987</c:v>
                </c:pt>
                <c:pt idx="491">
                  <c:v>410.58337598410611</c:v>
                </c:pt>
                <c:pt idx="492">
                  <c:v>561.595288376035</c:v>
                </c:pt>
                <c:pt idx="493">
                  <c:v>418.83783981040722</c:v>
                </c:pt>
                <c:pt idx="494">
                  <c:v>259.42313922470692</c:v>
                </c:pt>
                <c:pt idx="495">
                  <c:v>572.57532074906976</c:v>
                </c:pt>
                <c:pt idx="496">
                  <c:v>616.28890901083855</c:v>
                </c:pt>
                <c:pt idx="497">
                  <c:v>1553.2692112206939</c:v>
                </c:pt>
                <c:pt idx="498">
                  <c:v>2413.706611769082</c:v>
                </c:pt>
                <c:pt idx="499">
                  <c:v>2708.1489033250241</c:v>
                </c:pt>
                <c:pt idx="500">
                  <c:v>2048.5600658727808</c:v>
                </c:pt>
                <c:pt idx="501">
                  <c:v>1196.1029085228411</c:v>
                </c:pt>
                <c:pt idx="502">
                  <c:v>738.67399273604804</c:v>
                </c:pt>
                <c:pt idx="503">
                  <c:v>363.18047466493812</c:v>
                </c:pt>
                <c:pt idx="504">
                  <c:v>550.74723709147179</c:v>
                </c:pt>
                <c:pt idx="505">
                  <c:v>463.69043123983209</c:v>
                </c:pt>
                <c:pt idx="506">
                  <c:v>233.89615054311639</c:v>
                </c:pt>
                <c:pt idx="507">
                  <c:v>609.54300701820262</c:v>
                </c:pt>
                <c:pt idx="508">
                  <c:v>736.649840565555</c:v>
                </c:pt>
                <c:pt idx="509">
                  <c:v>1398.4599657692961</c:v>
                </c:pt>
                <c:pt idx="510">
                  <c:v>2881.4735242440452</c:v>
                </c:pt>
                <c:pt idx="511">
                  <c:v>2625.645474071875</c:v>
                </c:pt>
                <c:pt idx="512">
                  <c:v>1425.7477018676079</c:v>
                </c:pt>
                <c:pt idx="513">
                  <c:v>899.39816735503507</c:v>
                </c:pt>
                <c:pt idx="514">
                  <c:v>651.16153273524537</c:v>
                </c:pt>
                <c:pt idx="515">
                  <c:v>315.09815096940741</c:v>
                </c:pt>
                <c:pt idx="516">
                  <c:v>617.14727193094143</c:v>
                </c:pt>
                <c:pt idx="517">
                  <c:v>434.73139874094142</c:v>
                </c:pt>
                <c:pt idx="518">
                  <c:v>203.916465856684</c:v>
                </c:pt>
                <c:pt idx="519">
                  <c:v>632.68186136337397</c:v>
                </c:pt>
                <c:pt idx="520">
                  <c:v>716.68266496525041</c:v>
                </c:pt>
                <c:pt idx="521">
                  <c:v>1642.084732996163</c:v>
                </c:pt>
                <c:pt idx="522">
                  <c:v>2391.9795256376542</c:v>
                </c:pt>
                <c:pt idx="523">
                  <c:v>2257.3291446800099</c:v>
                </c:pt>
                <c:pt idx="524">
                  <c:v>1868.1545588717529</c:v>
                </c:pt>
                <c:pt idx="525">
                  <c:v>1612.7071335350879</c:v>
                </c:pt>
                <c:pt idx="526">
                  <c:v>809.51748917451948</c:v>
                </c:pt>
                <c:pt idx="527">
                  <c:v>453.76470717891982</c:v>
                </c:pt>
                <c:pt idx="528">
                  <c:v>589.22979021743697</c:v>
                </c:pt>
                <c:pt idx="529">
                  <c:v>406.82579496053052</c:v>
                </c:pt>
                <c:pt idx="530">
                  <c:v>286.06746244494059</c:v>
                </c:pt>
                <c:pt idx="531">
                  <c:v>565.55624812552298</c:v>
                </c:pt>
                <c:pt idx="532">
                  <c:v>677.17553289619082</c:v>
                </c:pt>
                <c:pt idx="533">
                  <c:v>1542.079695578353</c:v>
                </c:pt>
                <c:pt idx="534">
                  <c:v>2632.6753163779522</c:v>
                </c:pt>
                <c:pt idx="535">
                  <c:v>2674.963512438434</c:v>
                </c:pt>
                <c:pt idx="536">
                  <c:v>1113.4058653008431</c:v>
                </c:pt>
                <c:pt idx="537">
                  <c:v>876.43497766530982</c:v>
                </c:pt>
                <c:pt idx="538">
                  <c:v>604.4102350149783</c:v>
                </c:pt>
                <c:pt idx="539">
                  <c:v>305.76372126093332</c:v>
                </c:pt>
                <c:pt idx="540">
                  <c:v>458.15639165990859</c:v>
                </c:pt>
                <c:pt idx="541">
                  <c:v>446.20136839405183</c:v>
                </c:pt>
                <c:pt idx="542">
                  <c:v>163.0882734196031</c:v>
                </c:pt>
                <c:pt idx="543">
                  <c:v>525.31080947721443</c:v>
                </c:pt>
                <c:pt idx="544">
                  <c:v>731.01444663100051</c:v>
                </c:pt>
                <c:pt idx="545">
                  <c:v>1507.66860987063</c:v>
                </c:pt>
                <c:pt idx="546">
                  <c:v>2779.9339297524321</c:v>
                </c:pt>
                <c:pt idx="547">
                  <c:v>2206.471258204806</c:v>
                </c:pt>
                <c:pt idx="548">
                  <c:v>1908.7482771273551</c:v>
                </c:pt>
                <c:pt idx="549">
                  <c:v>822.96666746773258</c:v>
                </c:pt>
                <c:pt idx="550">
                  <c:v>583.64911350445834</c:v>
                </c:pt>
                <c:pt idx="551">
                  <c:v>320.42987558719392</c:v>
                </c:pt>
                <c:pt idx="552">
                  <c:v>501.95006817466179</c:v>
                </c:pt>
                <c:pt idx="553">
                  <c:v>424.79321054794599</c:v>
                </c:pt>
                <c:pt idx="554">
                  <c:v>205.9890553767344</c:v>
                </c:pt>
                <c:pt idx="555">
                  <c:v>514.45274208904311</c:v>
                </c:pt>
                <c:pt idx="556">
                  <c:v>736.55435519893638</c:v>
                </c:pt>
                <c:pt idx="557">
                  <c:v>1450.24069246709</c:v>
                </c:pt>
                <c:pt idx="558">
                  <c:v>2041.3131610849471</c:v>
                </c:pt>
                <c:pt idx="559">
                  <c:v>2072.3758875224999</c:v>
                </c:pt>
                <c:pt idx="560">
                  <c:v>1095.120442279491</c:v>
                </c:pt>
                <c:pt idx="561">
                  <c:v>639.63729447752678</c:v>
                </c:pt>
                <c:pt idx="562">
                  <c:v>535.95583534737398</c:v>
                </c:pt>
                <c:pt idx="563">
                  <c:v>297.77738206753901</c:v>
                </c:pt>
                <c:pt idx="564">
                  <c:v>461.69340315080922</c:v>
                </c:pt>
                <c:pt idx="565">
                  <c:v>440.66810862363252</c:v>
                </c:pt>
                <c:pt idx="566">
                  <c:v>180.75163270394251</c:v>
                </c:pt>
                <c:pt idx="567">
                  <c:v>460.49076505192852</c:v>
                </c:pt>
                <c:pt idx="568">
                  <c:v>643.4998091041648</c:v>
                </c:pt>
                <c:pt idx="569">
                  <c:v>1492.9412859264401</c:v>
                </c:pt>
                <c:pt idx="570">
                  <c:v>2183.2074055368639</c:v>
                </c:pt>
                <c:pt idx="571">
                  <c:v>2553.8396387145599</c:v>
                </c:pt>
                <c:pt idx="572">
                  <c:v>1924.400705390696</c:v>
                </c:pt>
                <c:pt idx="573">
                  <c:v>823.45283838815044</c:v>
                </c:pt>
                <c:pt idx="574">
                  <c:v>651.95348187244713</c:v>
                </c:pt>
                <c:pt idx="575">
                  <c:v>374.27295816331241</c:v>
                </c:pt>
                <c:pt idx="576">
                  <c:v>491.3643583358018</c:v>
                </c:pt>
                <c:pt idx="577">
                  <c:v>515.65082757215737</c:v>
                </c:pt>
                <c:pt idx="578">
                  <c:v>211.71455352266571</c:v>
                </c:pt>
                <c:pt idx="579">
                  <c:v>503.90892080324141</c:v>
                </c:pt>
                <c:pt idx="580">
                  <c:v>637.70879730918602</c:v>
                </c:pt>
                <c:pt idx="581">
                  <c:v>1742.9476537354351</c:v>
                </c:pt>
                <c:pt idx="582">
                  <c:v>2646.53208782403</c:v>
                </c:pt>
                <c:pt idx="583">
                  <c:v>2599.0509023624049</c:v>
                </c:pt>
                <c:pt idx="584">
                  <c:v>1784.531617827311</c:v>
                </c:pt>
                <c:pt idx="585">
                  <c:v>937.28729288541786</c:v>
                </c:pt>
                <c:pt idx="586">
                  <c:v>819.82034862636999</c:v>
                </c:pt>
                <c:pt idx="587">
                  <c:v>411.82588070008723</c:v>
                </c:pt>
                <c:pt idx="588">
                  <c:v>495.69411634836217</c:v>
                </c:pt>
                <c:pt idx="589">
                  <c:v>471.34818598955809</c:v>
                </c:pt>
                <c:pt idx="590">
                  <c:v>237.85354540893229</c:v>
                </c:pt>
                <c:pt idx="591">
                  <c:v>540.39644464217008</c:v>
                </c:pt>
                <c:pt idx="592">
                  <c:v>695.53361924747298</c:v>
                </c:pt>
                <c:pt idx="593">
                  <c:v>1574.342132007667</c:v>
                </c:pt>
                <c:pt idx="594">
                  <c:v>2738.1433318402628</c:v>
                </c:pt>
                <c:pt idx="595">
                  <c:v>2903.821307541662</c:v>
                </c:pt>
                <c:pt idx="596">
                  <c:v>2136.185112271246</c:v>
                </c:pt>
                <c:pt idx="597">
                  <c:v>897.10830664522678</c:v>
                </c:pt>
                <c:pt idx="598">
                  <c:v>704.27923099096904</c:v>
                </c:pt>
                <c:pt idx="599">
                  <c:v>367.46320773525957</c:v>
                </c:pt>
                <c:pt idx="600">
                  <c:v>473.31353555746972</c:v>
                </c:pt>
                <c:pt idx="601">
                  <c:v>451.27846372623702</c:v>
                </c:pt>
                <c:pt idx="602">
                  <c:v>219.68563197831531</c:v>
                </c:pt>
                <c:pt idx="603">
                  <c:v>468.47357497984251</c:v>
                </c:pt>
                <c:pt idx="604">
                  <c:v>707.18433687298852</c:v>
                </c:pt>
                <c:pt idx="605">
                  <c:v>1628.3337481139131</c:v>
                </c:pt>
                <c:pt idx="606">
                  <c:v>2708.4439170842502</c:v>
                </c:pt>
                <c:pt idx="607">
                  <c:v>1708.3337063498111</c:v>
                </c:pt>
                <c:pt idx="608">
                  <c:v>901.2159498207094</c:v>
                </c:pt>
                <c:pt idx="609">
                  <c:v>624.90352569763797</c:v>
                </c:pt>
                <c:pt idx="610">
                  <c:v>574.00742267337228</c:v>
                </c:pt>
                <c:pt idx="611">
                  <c:v>278.19399821398378</c:v>
                </c:pt>
                <c:pt idx="612">
                  <c:v>391.18966777072882</c:v>
                </c:pt>
                <c:pt idx="613">
                  <c:v>338.77586754697558</c:v>
                </c:pt>
                <c:pt idx="614">
                  <c:v>192.00949525041261</c:v>
                </c:pt>
                <c:pt idx="615">
                  <c:v>451.6235631046527</c:v>
                </c:pt>
                <c:pt idx="616">
                  <c:v>607.91320057337805</c:v>
                </c:pt>
                <c:pt idx="617">
                  <c:v>1330.7531237906201</c:v>
                </c:pt>
                <c:pt idx="618">
                  <c:v>2041.842191835512</c:v>
                </c:pt>
                <c:pt idx="619">
                  <c:v>1924.3638151212331</c:v>
                </c:pt>
                <c:pt idx="620">
                  <c:v>1071.691338556074</c:v>
                </c:pt>
                <c:pt idx="621">
                  <c:v>667.88228726296916</c:v>
                </c:pt>
                <c:pt idx="622">
                  <c:v>575.22660520877412</c:v>
                </c:pt>
                <c:pt idx="623">
                  <c:v>292.71895665166852</c:v>
                </c:pt>
                <c:pt idx="624">
                  <c:v>362.91691064577952</c:v>
                </c:pt>
                <c:pt idx="625">
                  <c:v>385.89569026912528</c:v>
                </c:pt>
                <c:pt idx="626">
                  <c:v>207.6808863574326</c:v>
                </c:pt>
                <c:pt idx="627">
                  <c:v>421.58632525824021</c:v>
                </c:pt>
                <c:pt idx="628">
                  <c:v>569.91636476253052</c:v>
                </c:pt>
                <c:pt idx="629">
                  <c:v>1360.5805767785539</c:v>
                </c:pt>
                <c:pt idx="630">
                  <c:v>2175.0389210711519</c:v>
                </c:pt>
                <c:pt idx="631">
                  <c:v>2352.1381278043232</c:v>
                </c:pt>
                <c:pt idx="632">
                  <c:v>1139.753344066211</c:v>
                </c:pt>
                <c:pt idx="633">
                  <c:v>612.31513135299588</c:v>
                </c:pt>
                <c:pt idx="634">
                  <c:v>602.52182646831545</c:v>
                </c:pt>
                <c:pt idx="635">
                  <c:v>292.86432573819769</c:v>
                </c:pt>
                <c:pt idx="636">
                  <c:v>408.55727983722812</c:v>
                </c:pt>
                <c:pt idx="637">
                  <c:v>449.27448088083202</c:v>
                </c:pt>
                <c:pt idx="638">
                  <c:v>151.38239641959481</c:v>
                </c:pt>
                <c:pt idx="639">
                  <c:v>431.33387100101868</c:v>
                </c:pt>
                <c:pt idx="640">
                  <c:v>631.49057955464957</c:v>
                </c:pt>
                <c:pt idx="641">
                  <c:v>1288.7666417194371</c:v>
                </c:pt>
                <c:pt idx="642">
                  <c:v>2106.5571821318822</c:v>
                </c:pt>
                <c:pt idx="643">
                  <c:v>2581.585284567162</c:v>
                </c:pt>
                <c:pt idx="644">
                  <c:v>2096.6164315061242</c:v>
                </c:pt>
                <c:pt idx="645">
                  <c:v>1196.8502198661779</c:v>
                </c:pt>
                <c:pt idx="646">
                  <c:v>733.16035671037571</c:v>
                </c:pt>
                <c:pt idx="647">
                  <c:v>370.72294796034788</c:v>
                </c:pt>
                <c:pt idx="648">
                  <c:v>436.34624829673771</c:v>
                </c:pt>
                <c:pt idx="649">
                  <c:v>461.14051873974682</c:v>
                </c:pt>
                <c:pt idx="650">
                  <c:v>252.8823428551278</c:v>
                </c:pt>
                <c:pt idx="651">
                  <c:v>442.60701206726509</c:v>
                </c:pt>
                <c:pt idx="652">
                  <c:v>583.91984216204651</c:v>
                </c:pt>
                <c:pt idx="653">
                  <c:v>1418.45614144571</c:v>
                </c:pt>
                <c:pt idx="654">
                  <c:v>2388.4820613534689</c:v>
                </c:pt>
                <c:pt idx="655">
                  <c:v>1679.6892973898721</c:v>
                </c:pt>
                <c:pt idx="656">
                  <c:v>1049.553136279902</c:v>
                </c:pt>
                <c:pt idx="657">
                  <c:v>712.4360857355847</c:v>
                </c:pt>
                <c:pt idx="658">
                  <c:v>542.11090717089905</c:v>
                </c:pt>
                <c:pt idx="659">
                  <c:v>361.82293135801712</c:v>
                </c:pt>
                <c:pt idx="660">
                  <c:v>431.93088857084899</c:v>
                </c:pt>
                <c:pt idx="661">
                  <c:v>401.47056062570471</c:v>
                </c:pt>
                <c:pt idx="662">
                  <c:v>264.9863615334462</c:v>
                </c:pt>
                <c:pt idx="663">
                  <c:v>426.72676627888001</c:v>
                </c:pt>
                <c:pt idx="664">
                  <c:v>554.18995923985801</c:v>
                </c:pt>
                <c:pt idx="665">
                  <c:v>1514.4783188865749</c:v>
                </c:pt>
                <c:pt idx="666">
                  <c:v>2532.2522513630352</c:v>
                </c:pt>
                <c:pt idx="667">
                  <c:v>3509.8816980970851</c:v>
                </c:pt>
                <c:pt idx="668">
                  <c:v>1435.717115666298</c:v>
                </c:pt>
                <c:pt idx="669">
                  <c:v>897.41709930014736</c:v>
                </c:pt>
                <c:pt idx="670">
                  <c:v>845.25629620088807</c:v>
                </c:pt>
                <c:pt idx="671">
                  <c:v>460.85417095243548</c:v>
                </c:pt>
                <c:pt idx="672">
                  <c:v>432.49002862628822</c:v>
                </c:pt>
                <c:pt idx="673">
                  <c:v>536.79179880773017</c:v>
                </c:pt>
                <c:pt idx="674">
                  <c:v>217.4240776893007</c:v>
                </c:pt>
                <c:pt idx="675">
                  <c:v>474.83335402448631</c:v>
                </c:pt>
                <c:pt idx="676">
                  <c:v>766.23454496081354</c:v>
                </c:pt>
                <c:pt idx="677">
                  <c:v>1660.808245433893</c:v>
                </c:pt>
                <c:pt idx="678">
                  <c:v>2406.5672085773522</c:v>
                </c:pt>
                <c:pt idx="679">
                  <c:v>2254.4420989672899</c:v>
                </c:pt>
                <c:pt idx="680">
                  <c:v>1065.0609926641371</c:v>
                </c:pt>
                <c:pt idx="681">
                  <c:v>745.35316862405512</c:v>
                </c:pt>
                <c:pt idx="682">
                  <c:v>622.77557966201482</c:v>
                </c:pt>
                <c:pt idx="683">
                  <c:v>365.017466493386</c:v>
                </c:pt>
                <c:pt idx="684">
                  <c:v>427.9781063665755</c:v>
                </c:pt>
                <c:pt idx="685">
                  <c:v>439.51347094699793</c:v>
                </c:pt>
                <c:pt idx="686">
                  <c:v>223.16736061221309</c:v>
                </c:pt>
                <c:pt idx="687">
                  <c:v>499.39890090180307</c:v>
                </c:pt>
                <c:pt idx="688">
                  <c:v>664.08650111835516</c:v>
                </c:pt>
                <c:pt idx="689">
                  <c:v>1536.837366792372</c:v>
                </c:pt>
                <c:pt idx="690">
                  <c:v>2577.5817159172602</c:v>
                </c:pt>
                <c:pt idx="691">
                  <c:v>2420.19469268377</c:v>
                </c:pt>
                <c:pt idx="692">
                  <c:v>1454.4928730477459</c:v>
                </c:pt>
                <c:pt idx="693">
                  <c:v>801.92405664486228</c:v>
                </c:pt>
                <c:pt idx="694">
                  <c:v>548.65212191482919</c:v>
                </c:pt>
                <c:pt idx="695">
                  <c:v>407.76631194963238</c:v>
                </c:pt>
                <c:pt idx="696">
                  <c:v>394.33297641110192</c:v>
                </c:pt>
                <c:pt idx="697">
                  <c:v>425.99468993348438</c:v>
                </c:pt>
                <c:pt idx="698">
                  <c:v>259.04042909727372</c:v>
                </c:pt>
                <c:pt idx="699">
                  <c:v>434.35196464031679</c:v>
                </c:pt>
                <c:pt idx="700">
                  <c:v>774.34306777101051</c:v>
                </c:pt>
                <c:pt idx="701">
                  <c:v>1706.880279326818</c:v>
                </c:pt>
                <c:pt idx="702">
                  <c:v>3033.5627977450831</c:v>
                </c:pt>
                <c:pt idx="703">
                  <c:v>3655.2760134921159</c:v>
                </c:pt>
                <c:pt idx="704">
                  <c:v>2426.0251315946039</c:v>
                </c:pt>
                <c:pt idx="705">
                  <c:v>1063.1367114625141</c:v>
                </c:pt>
                <c:pt idx="706">
                  <c:v>829.37845267919499</c:v>
                </c:pt>
                <c:pt idx="707">
                  <c:v>584.82978964724953</c:v>
                </c:pt>
                <c:pt idx="708">
                  <c:v>466.19675304596421</c:v>
                </c:pt>
                <c:pt idx="709">
                  <c:v>604.4348697932121</c:v>
                </c:pt>
                <c:pt idx="710">
                  <c:v>307.97581992007503</c:v>
                </c:pt>
                <c:pt idx="711">
                  <c:v>482.17956126855069</c:v>
                </c:pt>
                <c:pt idx="712">
                  <c:v>899.65028421790203</c:v>
                </c:pt>
                <c:pt idx="713">
                  <c:v>1935.101564585354</c:v>
                </c:pt>
                <c:pt idx="714">
                  <c:v>2979.3676486975442</c:v>
                </c:pt>
                <c:pt idx="715">
                  <c:v>2591.6616590103599</c:v>
                </c:pt>
                <c:pt idx="716">
                  <c:v>1474.4605373130451</c:v>
                </c:pt>
                <c:pt idx="717">
                  <c:v>953.76189329156841</c:v>
                </c:pt>
                <c:pt idx="718">
                  <c:v>843.12838362340972</c:v>
                </c:pt>
                <c:pt idx="719">
                  <c:v>407.99188825962688</c:v>
                </c:pt>
                <c:pt idx="720">
                  <c:v>426.86994392203309</c:v>
                </c:pt>
                <c:pt idx="721">
                  <c:v>517.90864991056799</c:v>
                </c:pt>
                <c:pt idx="722">
                  <c:v>208.75240768960381</c:v>
                </c:pt>
                <c:pt idx="723">
                  <c:v>485.35598612447762</c:v>
                </c:pt>
                <c:pt idx="724">
                  <c:v>847.66160347830203</c:v>
                </c:pt>
                <c:pt idx="725">
                  <c:v>1814.63789147187</c:v>
                </c:pt>
                <c:pt idx="726">
                  <c:v>2715.0704524944499</c:v>
                </c:pt>
                <c:pt idx="727">
                  <c:v>2867.189224904675</c:v>
                </c:pt>
                <c:pt idx="728">
                  <c:v>1263.743141485857</c:v>
                </c:pt>
                <c:pt idx="729">
                  <c:v>732.10382395795648</c:v>
                </c:pt>
                <c:pt idx="730">
                  <c:v>613.62427801958859</c:v>
                </c:pt>
                <c:pt idx="731">
                  <c:v>380.01184374451663</c:v>
                </c:pt>
                <c:pt idx="732">
                  <c:v>404.44131062665559</c:v>
                </c:pt>
                <c:pt idx="733">
                  <c:v>468.46254349879928</c:v>
                </c:pt>
                <c:pt idx="734">
                  <c:v>262.33571710963918</c:v>
                </c:pt>
                <c:pt idx="735">
                  <c:v>436.61084041546201</c:v>
                </c:pt>
                <c:pt idx="736">
                  <c:v>767.46384360040338</c:v>
                </c:pt>
                <c:pt idx="737">
                  <c:v>1692.6478000468969</c:v>
                </c:pt>
                <c:pt idx="738">
                  <c:v>2540.949164747497</c:v>
                </c:pt>
                <c:pt idx="739">
                  <c:v>2054.4470325191742</c:v>
                </c:pt>
                <c:pt idx="740">
                  <c:v>1257.58846521594</c:v>
                </c:pt>
                <c:pt idx="741">
                  <c:v>776.96419597196541</c:v>
                </c:pt>
                <c:pt idx="742">
                  <c:v>639.31661320626108</c:v>
                </c:pt>
                <c:pt idx="743">
                  <c:v>472.28307060689082</c:v>
                </c:pt>
                <c:pt idx="744">
                  <c:v>384.44252223994772</c:v>
                </c:pt>
                <c:pt idx="745">
                  <c:v>468.26771007666991</c:v>
                </c:pt>
                <c:pt idx="746">
                  <c:v>287.64739643379352</c:v>
                </c:pt>
                <c:pt idx="747">
                  <c:v>403.68207631469699</c:v>
                </c:pt>
                <c:pt idx="748">
                  <c:v>760.54763951261634</c:v>
                </c:pt>
                <c:pt idx="749">
                  <c:v>1807.8244381334951</c:v>
                </c:pt>
                <c:pt idx="750">
                  <c:v>2798.2245247496639</c:v>
                </c:pt>
                <c:pt idx="751">
                  <c:v>2984.366478554718</c:v>
                </c:pt>
                <c:pt idx="752">
                  <c:v>1759.64454774248</c:v>
                </c:pt>
                <c:pt idx="753">
                  <c:v>672.26940101199011</c:v>
                </c:pt>
                <c:pt idx="754">
                  <c:v>685.60037805870036</c:v>
                </c:pt>
                <c:pt idx="755">
                  <c:v>444.34198476228721</c:v>
                </c:pt>
                <c:pt idx="756">
                  <c:v>305.50529936050521</c:v>
                </c:pt>
                <c:pt idx="757">
                  <c:v>503.6945820646182</c:v>
                </c:pt>
                <c:pt idx="758">
                  <c:v>256.68910860800042</c:v>
                </c:pt>
                <c:pt idx="759">
                  <c:v>410.20622461142</c:v>
                </c:pt>
                <c:pt idx="760">
                  <c:v>814.37757428188604</c:v>
                </c:pt>
                <c:pt idx="761">
                  <c:v>1689.7940603613899</c:v>
                </c:pt>
                <c:pt idx="762">
                  <c:v>2254.7906942850168</c:v>
                </c:pt>
                <c:pt idx="763">
                  <c:v>1601.7293899808201</c:v>
                </c:pt>
                <c:pt idx="764">
                  <c:v>868.47668247918455</c:v>
                </c:pt>
                <c:pt idx="765">
                  <c:v>445.41916361897518</c:v>
                </c:pt>
                <c:pt idx="766">
                  <c:v>574.54729949105899</c:v>
                </c:pt>
                <c:pt idx="767">
                  <c:v>397.47173334796253</c:v>
                </c:pt>
                <c:pt idx="768">
                  <c:v>345.6423766231951</c:v>
                </c:pt>
                <c:pt idx="769">
                  <c:v>438.88057886804859</c:v>
                </c:pt>
                <c:pt idx="770">
                  <c:v>276.53856925912697</c:v>
                </c:pt>
                <c:pt idx="771">
                  <c:v>427.676611105061</c:v>
                </c:pt>
                <c:pt idx="772">
                  <c:v>633.79356955625155</c:v>
                </c:pt>
                <c:pt idx="773">
                  <c:v>1623.2538257750421</c:v>
                </c:pt>
                <c:pt idx="774">
                  <c:v>2024.007407533805</c:v>
                </c:pt>
                <c:pt idx="775">
                  <c:v>1688.59067722643</c:v>
                </c:pt>
                <c:pt idx="776">
                  <c:v>775.39410717877888</c:v>
                </c:pt>
                <c:pt idx="777">
                  <c:v>633.61740124047958</c:v>
                </c:pt>
                <c:pt idx="778">
                  <c:v>562.26806317683008</c:v>
                </c:pt>
                <c:pt idx="779">
                  <c:v>407.2809628548863</c:v>
                </c:pt>
                <c:pt idx="780">
                  <c:v>321.02666814713712</c:v>
                </c:pt>
                <c:pt idx="781">
                  <c:v>434.41498816339202</c:v>
                </c:pt>
                <c:pt idx="782">
                  <c:v>289.73200681011821</c:v>
                </c:pt>
                <c:pt idx="783">
                  <c:v>400.94909612868742</c:v>
                </c:pt>
                <c:pt idx="784">
                  <c:v>587.20006470737155</c:v>
                </c:pt>
                <c:pt idx="785">
                  <c:v>1371.4370781557559</c:v>
                </c:pt>
                <c:pt idx="786">
                  <c:v>2335.679240795675</c:v>
                </c:pt>
                <c:pt idx="787">
                  <c:v>1570.664438425086</c:v>
                </c:pt>
                <c:pt idx="788">
                  <c:v>1000.112958107704</c:v>
                </c:pt>
                <c:pt idx="789">
                  <c:v>531.95258584664134</c:v>
                </c:pt>
                <c:pt idx="790">
                  <c:v>609.89484809725059</c:v>
                </c:pt>
                <c:pt idx="791">
                  <c:v>472.07828248971077</c:v>
                </c:pt>
                <c:pt idx="792">
                  <c:v>318.26486630844551</c:v>
                </c:pt>
                <c:pt idx="793">
                  <c:v>422.55777020733132</c:v>
                </c:pt>
                <c:pt idx="794">
                  <c:v>300.47091756960839</c:v>
                </c:pt>
                <c:pt idx="795">
                  <c:v>403.17217607077203</c:v>
                </c:pt>
                <c:pt idx="796">
                  <c:v>663.99388017768501</c:v>
                </c:pt>
                <c:pt idx="797">
                  <c:v>1615.0794738974</c:v>
                </c:pt>
                <c:pt idx="798">
                  <c:v>2101.8986778368339</c:v>
                </c:pt>
                <c:pt idx="799">
                  <c:v>2151.1606800666041</c:v>
                </c:pt>
                <c:pt idx="800">
                  <c:v>976.10284022589383</c:v>
                </c:pt>
                <c:pt idx="801">
                  <c:v>584.25870479361151</c:v>
                </c:pt>
                <c:pt idx="802">
                  <c:v>700.34709251254606</c:v>
                </c:pt>
                <c:pt idx="803">
                  <c:v>469.44235566540931</c:v>
                </c:pt>
                <c:pt idx="804">
                  <c:v>336.00678666558042</c:v>
                </c:pt>
                <c:pt idx="805">
                  <c:v>488.86162666736402</c:v>
                </c:pt>
                <c:pt idx="806">
                  <c:v>269.46689308425209</c:v>
                </c:pt>
                <c:pt idx="807">
                  <c:v>452.41173048328108</c:v>
                </c:pt>
                <c:pt idx="808">
                  <c:v>730.10257355313627</c:v>
                </c:pt>
                <c:pt idx="809">
                  <c:v>1564.0094365198449</c:v>
                </c:pt>
                <c:pt idx="810">
                  <c:v>2249.5105373655142</c:v>
                </c:pt>
                <c:pt idx="811">
                  <c:v>2052.5799094233448</c:v>
                </c:pt>
                <c:pt idx="812">
                  <c:v>1376.97587066509</c:v>
                </c:pt>
                <c:pt idx="813">
                  <c:v>813.83063886161312</c:v>
                </c:pt>
                <c:pt idx="814">
                  <c:v>627.94170516472855</c:v>
                </c:pt>
                <c:pt idx="815">
                  <c:v>467.47088052540568</c:v>
                </c:pt>
                <c:pt idx="816">
                  <c:v>371.5803551954163</c:v>
                </c:pt>
                <c:pt idx="817">
                  <c:v>484.95729446419102</c:v>
                </c:pt>
                <c:pt idx="818">
                  <c:v>305.10577216800573</c:v>
                </c:pt>
                <c:pt idx="819">
                  <c:v>486.82057912774349</c:v>
                </c:pt>
                <c:pt idx="820">
                  <c:v>734.251895937472</c:v>
                </c:pt>
                <c:pt idx="821">
                  <c:v>1524.07979333708</c:v>
                </c:pt>
                <c:pt idx="822">
                  <c:v>2634.5196292113369</c:v>
                </c:pt>
                <c:pt idx="823">
                  <c:v>2365.9996722149258</c:v>
                </c:pt>
                <c:pt idx="824">
                  <c:v>1637.790649104395</c:v>
                </c:pt>
                <c:pt idx="825">
                  <c:v>890.36073518657281</c:v>
                </c:pt>
                <c:pt idx="826">
                  <c:v>633.96330941791041</c:v>
                </c:pt>
                <c:pt idx="827">
                  <c:v>512.81512886866744</c:v>
                </c:pt>
                <c:pt idx="828">
                  <c:v>380.49801111909687</c:v>
                </c:pt>
                <c:pt idx="829">
                  <c:v>470.48017380371812</c:v>
                </c:pt>
                <c:pt idx="830">
                  <c:v>333.99299452898379</c:v>
                </c:pt>
                <c:pt idx="831">
                  <c:v>496.81844886205039</c:v>
                </c:pt>
                <c:pt idx="832">
                  <c:v>768.48873650309258</c:v>
                </c:pt>
                <c:pt idx="833">
                  <c:v>1590.9765499031139</c:v>
                </c:pt>
                <c:pt idx="834">
                  <c:v>2587.134531451215</c:v>
                </c:pt>
                <c:pt idx="835">
                  <c:v>1987.0113878880429</c:v>
                </c:pt>
                <c:pt idx="836">
                  <c:v>1144.4839272932029</c:v>
                </c:pt>
                <c:pt idx="837">
                  <c:v>522.07899658892745</c:v>
                </c:pt>
                <c:pt idx="838">
                  <c:v>714.42887602602548</c:v>
                </c:pt>
                <c:pt idx="839">
                  <c:v>446.36235590845462</c:v>
                </c:pt>
                <c:pt idx="840">
                  <c:v>312.36101529425122</c:v>
                </c:pt>
                <c:pt idx="841">
                  <c:v>447.82231671236082</c:v>
                </c:pt>
                <c:pt idx="842">
                  <c:v>291.59632894124849</c:v>
                </c:pt>
                <c:pt idx="843">
                  <c:v>447.423699061999</c:v>
                </c:pt>
                <c:pt idx="844">
                  <c:v>806.57828730069605</c:v>
                </c:pt>
                <c:pt idx="845">
                  <c:v>1522.172901874359</c:v>
                </c:pt>
                <c:pt idx="846">
                  <c:v>2735.751572795677</c:v>
                </c:pt>
                <c:pt idx="847">
                  <c:v>1886.670451810729</c:v>
                </c:pt>
                <c:pt idx="848">
                  <c:v>1440.9625061307249</c:v>
                </c:pt>
                <c:pt idx="849">
                  <c:v>642.80276959856803</c:v>
                </c:pt>
                <c:pt idx="850">
                  <c:v>658.17151493587698</c:v>
                </c:pt>
                <c:pt idx="851">
                  <c:v>520.97507673059283</c:v>
                </c:pt>
                <c:pt idx="852">
                  <c:v>392.16483588544008</c:v>
                </c:pt>
                <c:pt idx="853">
                  <c:v>460.58936375497888</c:v>
                </c:pt>
                <c:pt idx="854">
                  <c:v>297.84700968740071</c:v>
                </c:pt>
                <c:pt idx="855">
                  <c:v>453.64166095181997</c:v>
                </c:pt>
                <c:pt idx="856">
                  <c:v>810.43859372185</c:v>
                </c:pt>
                <c:pt idx="857">
                  <c:v>1728.8300553531719</c:v>
                </c:pt>
                <c:pt idx="858">
                  <c:v>2087.200248739834</c:v>
                </c:pt>
                <c:pt idx="859">
                  <c:v>1170.235685810743</c:v>
                </c:pt>
                <c:pt idx="860">
                  <c:v>813.91841351129426</c:v>
                </c:pt>
                <c:pt idx="861">
                  <c:v>607.3759114182792</c:v>
                </c:pt>
                <c:pt idx="862">
                  <c:v>591.85170511598426</c:v>
                </c:pt>
                <c:pt idx="863">
                  <c:v>503.04750469659899</c:v>
                </c:pt>
                <c:pt idx="864">
                  <c:v>354.6502031888931</c:v>
                </c:pt>
                <c:pt idx="865">
                  <c:v>411.98721628322522</c:v>
                </c:pt>
                <c:pt idx="866">
                  <c:v>313.06980081335502</c:v>
                </c:pt>
                <c:pt idx="867">
                  <c:v>448.40372255703147</c:v>
                </c:pt>
                <c:pt idx="868">
                  <c:v>771.00761433544278</c:v>
                </c:pt>
                <c:pt idx="869">
                  <c:v>1409.9229111208731</c:v>
                </c:pt>
                <c:pt idx="870">
                  <c:v>1997.0295688201111</c:v>
                </c:pt>
                <c:pt idx="871">
                  <c:v>1754.7900564068259</c:v>
                </c:pt>
                <c:pt idx="872">
                  <c:v>1447.6671567928249</c:v>
                </c:pt>
                <c:pt idx="873">
                  <c:v>881.61518140171381</c:v>
                </c:pt>
                <c:pt idx="874">
                  <c:v>720.98152508561986</c:v>
                </c:pt>
                <c:pt idx="875">
                  <c:v>484.9312522622551</c:v>
                </c:pt>
                <c:pt idx="876">
                  <c:v>355.00737948891378</c:v>
                </c:pt>
                <c:pt idx="877">
                  <c:v>465.6929952880181</c:v>
                </c:pt>
                <c:pt idx="878">
                  <c:v>290.0724131999882</c:v>
                </c:pt>
                <c:pt idx="879">
                  <c:v>444.12326238321742</c:v>
                </c:pt>
                <c:pt idx="880">
                  <c:v>789.68242265837637</c:v>
                </c:pt>
                <c:pt idx="881">
                  <c:v>1396.299496949481</c:v>
                </c:pt>
                <c:pt idx="882">
                  <c:v>1985.423740126924</c:v>
                </c:pt>
                <c:pt idx="883">
                  <c:v>2374.9570987352222</c:v>
                </c:pt>
                <c:pt idx="884">
                  <c:v>1119.4002550282601</c:v>
                </c:pt>
                <c:pt idx="885">
                  <c:v>771.96212247841765</c:v>
                </c:pt>
                <c:pt idx="886">
                  <c:v>669.93085308988714</c:v>
                </c:pt>
                <c:pt idx="887">
                  <c:v>392.87226715663712</c:v>
                </c:pt>
                <c:pt idx="888">
                  <c:v>359.76211207344232</c:v>
                </c:pt>
                <c:pt idx="889">
                  <c:v>457.44567709818352</c:v>
                </c:pt>
                <c:pt idx="890">
                  <c:v>238.97144607008229</c:v>
                </c:pt>
                <c:pt idx="891">
                  <c:v>481.84711825219892</c:v>
                </c:pt>
                <c:pt idx="892">
                  <c:v>752.39005827306312</c:v>
                </c:pt>
                <c:pt idx="893">
                  <c:v>1482.769854021604</c:v>
                </c:pt>
                <c:pt idx="894">
                  <c:v>2083.4251128456658</c:v>
                </c:pt>
                <c:pt idx="895">
                  <c:v>1888.0820295473329</c:v>
                </c:pt>
                <c:pt idx="896">
                  <c:v>1235.0122872698339</c:v>
                </c:pt>
                <c:pt idx="897">
                  <c:v>687.57164655280008</c:v>
                </c:pt>
                <c:pt idx="898">
                  <c:v>593.69471233101808</c:v>
                </c:pt>
                <c:pt idx="899">
                  <c:v>466.73423804113662</c:v>
                </c:pt>
                <c:pt idx="900">
                  <c:v>372.0550771065237</c:v>
                </c:pt>
                <c:pt idx="901">
                  <c:v>431.32959297958172</c:v>
                </c:pt>
                <c:pt idx="902">
                  <c:v>299.97832621203708</c:v>
                </c:pt>
                <c:pt idx="903">
                  <c:v>457.83152817543402</c:v>
                </c:pt>
                <c:pt idx="904">
                  <c:v>694.19012719704438</c:v>
                </c:pt>
                <c:pt idx="905">
                  <c:v>1407.131504845074</c:v>
                </c:pt>
                <c:pt idx="906">
                  <c:v>1788.5994467706171</c:v>
                </c:pt>
                <c:pt idx="907">
                  <c:v>1657.696338559771</c:v>
                </c:pt>
                <c:pt idx="908">
                  <c:v>1404.527281383678</c:v>
                </c:pt>
                <c:pt idx="909">
                  <c:v>657.97287067321838</c:v>
                </c:pt>
                <c:pt idx="910">
                  <c:v>566.6012082212867</c:v>
                </c:pt>
                <c:pt idx="911">
                  <c:v>509.20026393132179</c:v>
                </c:pt>
                <c:pt idx="912">
                  <c:v>303.7434487775464</c:v>
                </c:pt>
                <c:pt idx="913">
                  <c:v>463.51797794137951</c:v>
                </c:pt>
                <c:pt idx="914">
                  <c:v>340.14721280817349</c:v>
                </c:pt>
                <c:pt idx="915">
                  <c:v>381.39715156259348</c:v>
                </c:pt>
                <c:pt idx="916">
                  <c:v>714.62593433233496</c:v>
                </c:pt>
                <c:pt idx="917">
                  <c:v>1368.946048606291</c:v>
                </c:pt>
                <c:pt idx="918">
                  <c:v>2256.4015813887331</c:v>
                </c:pt>
                <c:pt idx="919">
                  <c:v>2554.1378626321771</c:v>
                </c:pt>
                <c:pt idx="920">
                  <c:v>2330.639274727766</c:v>
                </c:pt>
                <c:pt idx="921">
                  <c:v>1126.787867673781</c:v>
                </c:pt>
                <c:pt idx="922">
                  <c:v>768.35567515534319</c:v>
                </c:pt>
                <c:pt idx="923">
                  <c:v>541.288731020147</c:v>
                </c:pt>
                <c:pt idx="924">
                  <c:v>393.1632893744071</c:v>
                </c:pt>
                <c:pt idx="925">
                  <c:v>570.05082039023682</c:v>
                </c:pt>
                <c:pt idx="926">
                  <c:v>338.00066598488979</c:v>
                </c:pt>
                <c:pt idx="927">
                  <c:v>427.15816815814372</c:v>
                </c:pt>
                <c:pt idx="928">
                  <c:v>770.06030681865832</c:v>
                </c:pt>
                <c:pt idx="929">
                  <c:v>1759.001967303748</c:v>
                </c:pt>
                <c:pt idx="930">
                  <c:v>2683.7376473849258</c:v>
                </c:pt>
                <c:pt idx="931">
                  <c:v>3270.1569550605859</c:v>
                </c:pt>
                <c:pt idx="932">
                  <c:v>2180.863993104751</c:v>
                </c:pt>
                <c:pt idx="933">
                  <c:v>986.05038121533585</c:v>
                </c:pt>
                <c:pt idx="934">
                  <c:v>796.43725930952621</c:v>
                </c:pt>
                <c:pt idx="935">
                  <c:v>514.94322001310923</c:v>
                </c:pt>
                <c:pt idx="936">
                  <c:v>416.94978472167293</c:v>
                </c:pt>
                <c:pt idx="937">
                  <c:v>529.78646412909302</c:v>
                </c:pt>
                <c:pt idx="938">
                  <c:v>309.92792931948361</c:v>
                </c:pt>
                <c:pt idx="939">
                  <c:v>475.90964320746269</c:v>
                </c:pt>
                <c:pt idx="940">
                  <c:v>792.98325847266824</c:v>
                </c:pt>
                <c:pt idx="941">
                  <c:v>1539.2199585790961</c:v>
                </c:pt>
                <c:pt idx="942">
                  <c:v>2387.4907856222621</c:v>
                </c:pt>
                <c:pt idx="943">
                  <c:v>2090.2881580944022</c:v>
                </c:pt>
                <c:pt idx="944">
                  <c:v>1276.1061349001</c:v>
                </c:pt>
                <c:pt idx="945">
                  <c:v>628.2652788749474</c:v>
                </c:pt>
                <c:pt idx="946">
                  <c:v>496.64683322951811</c:v>
                </c:pt>
                <c:pt idx="947">
                  <c:v>439.37067663129329</c:v>
                </c:pt>
                <c:pt idx="948">
                  <c:v>396.16016139683842</c:v>
                </c:pt>
                <c:pt idx="949">
                  <c:v>446.6241693376254</c:v>
                </c:pt>
                <c:pt idx="950">
                  <c:v>336.75586696219398</c:v>
                </c:pt>
                <c:pt idx="951">
                  <c:v>406.09022624085458</c:v>
                </c:pt>
                <c:pt idx="952">
                  <c:v>657.41544059750254</c:v>
                </c:pt>
                <c:pt idx="953">
                  <c:v>1570.269722701938</c:v>
                </c:pt>
                <c:pt idx="954">
                  <c:v>2818.457269819362</c:v>
                </c:pt>
                <c:pt idx="955">
                  <c:v>2613.1423255983132</c:v>
                </c:pt>
                <c:pt idx="956">
                  <c:v>1449.4106224102129</c:v>
                </c:pt>
                <c:pt idx="957">
                  <c:v>736.47590751549524</c:v>
                </c:pt>
                <c:pt idx="958">
                  <c:v>587.4867694284809</c:v>
                </c:pt>
                <c:pt idx="959">
                  <c:v>512.24385271980668</c:v>
                </c:pt>
                <c:pt idx="960">
                  <c:v>361.59909970396632</c:v>
                </c:pt>
                <c:pt idx="961">
                  <c:v>451.43641536489241</c:v>
                </c:pt>
                <c:pt idx="962">
                  <c:v>337.33846687398812</c:v>
                </c:pt>
                <c:pt idx="963">
                  <c:v>371.13103564244773</c:v>
                </c:pt>
                <c:pt idx="964">
                  <c:v>748.85531954543342</c:v>
                </c:pt>
                <c:pt idx="965">
                  <c:v>1646.9669086547001</c:v>
                </c:pt>
                <c:pt idx="966">
                  <c:v>2138.6660010885612</c:v>
                </c:pt>
                <c:pt idx="967">
                  <c:v>2112.2034672294631</c:v>
                </c:pt>
                <c:pt idx="968">
                  <c:v>1401.444118932802</c:v>
                </c:pt>
                <c:pt idx="969">
                  <c:v>503.82516006345202</c:v>
                </c:pt>
                <c:pt idx="970">
                  <c:v>676.07841491606825</c:v>
                </c:pt>
                <c:pt idx="971">
                  <c:v>523.71457510449443</c:v>
                </c:pt>
                <c:pt idx="972">
                  <c:v>333.90343871728282</c:v>
                </c:pt>
                <c:pt idx="973">
                  <c:v>519.57942345156061</c:v>
                </c:pt>
                <c:pt idx="974">
                  <c:v>312.58273947570109</c:v>
                </c:pt>
                <c:pt idx="975">
                  <c:v>333.73751681524908</c:v>
                </c:pt>
                <c:pt idx="976">
                  <c:v>748.20976227680205</c:v>
                </c:pt>
                <c:pt idx="977">
                  <c:v>1663.2280648539181</c:v>
                </c:pt>
                <c:pt idx="978">
                  <c:v>2390.3353992795419</c:v>
                </c:pt>
                <c:pt idx="979">
                  <c:v>2042.1996215806751</c:v>
                </c:pt>
                <c:pt idx="980">
                  <c:v>1484.1299357889329</c:v>
                </c:pt>
                <c:pt idx="981">
                  <c:v>666.29812306435156</c:v>
                </c:pt>
                <c:pt idx="982">
                  <c:v>746.17113806704174</c:v>
                </c:pt>
                <c:pt idx="983">
                  <c:v>535.63791858083027</c:v>
                </c:pt>
                <c:pt idx="984">
                  <c:v>417.86700162002649</c:v>
                </c:pt>
                <c:pt idx="985">
                  <c:v>518.27049706926448</c:v>
                </c:pt>
                <c:pt idx="986">
                  <c:v>314.04089534567311</c:v>
                </c:pt>
                <c:pt idx="987">
                  <c:v>428.94642166201203</c:v>
                </c:pt>
                <c:pt idx="988">
                  <c:v>730.44877524600963</c:v>
                </c:pt>
                <c:pt idx="989">
                  <c:v>1721.309015015252</c:v>
                </c:pt>
                <c:pt idx="990">
                  <c:v>2369.5287133815432</c:v>
                </c:pt>
                <c:pt idx="991">
                  <c:v>2771.035070356802</c:v>
                </c:pt>
                <c:pt idx="992">
                  <c:v>1703.734472304008</c:v>
                </c:pt>
                <c:pt idx="993">
                  <c:v>626.64860572633575</c:v>
                </c:pt>
                <c:pt idx="994">
                  <c:v>683.71426475156045</c:v>
                </c:pt>
                <c:pt idx="995">
                  <c:v>556.2342778941786</c:v>
                </c:pt>
                <c:pt idx="996">
                  <c:v>427.11641777825412</c:v>
                </c:pt>
                <c:pt idx="997">
                  <c:v>502.82857451394119</c:v>
                </c:pt>
                <c:pt idx="998">
                  <c:v>368.06540600192869</c:v>
                </c:pt>
                <c:pt idx="999">
                  <c:v>445.7769069185436</c:v>
                </c:pt>
                <c:pt idx="1000">
                  <c:v>774.26947814739071</c:v>
                </c:pt>
                <c:pt idx="1001">
                  <c:v>1836.2373747184799</c:v>
                </c:pt>
                <c:pt idx="1002">
                  <c:v>3201.319137994702</c:v>
                </c:pt>
                <c:pt idx="1003">
                  <c:v>2780.279633915884</c:v>
                </c:pt>
                <c:pt idx="1004">
                  <c:v>1539.918529750398</c:v>
                </c:pt>
                <c:pt idx="1005">
                  <c:v>824.64816230126712</c:v>
                </c:pt>
                <c:pt idx="1006">
                  <c:v>652.10120289189081</c:v>
                </c:pt>
                <c:pt idx="1007">
                  <c:v>519.65065350773989</c:v>
                </c:pt>
                <c:pt idx="1008">
                  <c:v>467.79488346809558</c:v>
                </c:pt>
                <c:pt idx="1009">
                  <c:v>504.84377508730302</c:v>
                </c:pt>
                <c:pt idx="1010">
                  <c:v>330.88263558768563</c:v>
                </c:pt>
                <c:pt idx="1011">
                  <c:v>466.13624005446019</c:v>
                </c:pt>
                <c:pt idx="1012">
                  <c:v>865.14121917739908</c:v>
                </c:pt>
                <c:pt idx="1013">
                  <c:v>1767.8778527126569</c:v>
                </c:pt>
                <c:pt idx="1014">
                  <c:v>2464.2838490226591</c:v>
                </c:pt>
                <c:pt idx="1015">
                  <c:v>1691.6724463374951</c:v>
                </c:pt>
                <c:pt idx="1016">
                  <c:v>1373.094678767575</c:v>
                </c:pt>
                <c:pt idx="1017">
                  <c:v>692.24424641872304</c:v>
                </c:pt>
                <c:pt idx="1018">
                  <c:v>504.06528095065698</c:v>
                </c:pt>
                <c:pt idx="1019">
                  <c:v>592.77207310757967</c:v>
                </c:pt>
                <c:pt idx="1020">
                  <c:v>382.68165475738618</c:v>
                </c:pt>
                <c:pt idx="1021">
                  <c:v>460.77149750631543</c:v>
                </c:pt>
                <c:pt idx="1022">
                  <c:v>325.92907443728552</c:v>
                </c:pt>
                <c:pt idx="1023">
                  <c:v>373.53037199218522</c:v>
                </c:pt>
                <c:pt idx="1024">
                  <c:v>729.43737201742124</c:v>
                </c:pt>
                <c:pt idx="1025">
                  <c:v>1773.0234444523601</c:v>
                </c:pt>
                <c:pt idx="1026">
                  <c:v>2159.3070246179932</c:v>
                </c:pt>
                <c:pt idx="1027">
                  <c:v>2720.4815718667201</c:v>
                </c:pt>
                <c:pt idx="1028">
                  <c:v>1917.638078603821</c:v>
                </c:pt>
                <c:pt idx="1029">
                  <c:v>873.4284507146956</c:v>
                </c:pt>
                <c:pt idx="1030">
                  <c:v>650.21459029364428</c:v>
                </c:pt>
                <c:pt idx="1031">
                  <c:v>588.82419128066761</c:v>
                </c:pt>
                <c:pt idx="1032">
                  <c:v>325.88125539621387</c:v>
                </c:pt>
                <c:pt idx="1033">
                  <c:v>509.68530379112832</c:v>
                </c:pt>
                <c:pt idx="1034">
                  <c:v>325.81194115792351</c:v>
                </c:pt>
                <c:pt idx="1035">
                  <c:v>350.58925540228307</c:v>
                </c:pt>
                <c:pt idx="1036">
                  <c:v>826.09489168356936</c:v>
                </c:pt>
                <c:pt idx="1037">
                  <c:v>1847.1067869415269</c:v>
                </c:pt>
                <c:pt idx="1038">
                  <c:v>2401.1021060179742</c:v>
                </c:pt>
                <c:pt idx="1039">
                  <c:v>2004.5577317345319</c:v>
                </c:pt>
                <c:pt idx="1040">
                  <c:v>1074.6718140013779</c:v>
                </c:pt>
                <c:pt idx="1041">
                  <c:v>511.13793708866979</c:v>
                </c:pt>
                <c:pt idx="1042">
                  <c:v>674.55721801369987</c:v>
                </c:pt>
                <c:pt idx="1043">
                  <c:v>386.05162296596262</c:v>
                </c:pt>
                <c:pt idx="1044">
                  <c:v>316.56786555904881</c:v>
                </c:pt>
                <c:pt idx="1045">
                  <c:v>404.73877781958572</c:v>
                </c:pt>
                <c:pt idx="1046">
                  <c:v>279.90621231763322</c:v>
                </c:pt>
                <c:pt idx="1047">
                  <c:v>460.30214460766081</c:v>
                </c:pt>
                <c:pt idx="1048">
                  <c:v>698.44903860489399</c:v>
                </c:pt>
                <c:pt idx="1049">
                  <c:v>1631.281648235496</c:v>
                </c:pt>
                <c:pt idx="1050">
                  <c:v>2415.285471808721</c:v>
                </c:pt>
                <c:pt idx="1051">
                  <c:v>2603.5180965184359</c:v>
                </c:pt>
                <c:pt idx="1052">
                  <c:v>1937.867114534492</c:v>
                </c:pt>
                <c:pt idx="1053">
                  <c:v>984.31123937362236</c:v>
                </c:pt>
                <c:pt idx="1054">
                  <c:v>736.07302021389296</c:v>
                </c:pt>
                <c:pt idx="1055">
                  <c:v>591.48860020524137</c:v>
                </c:pt>
                <c:pt idx="1056">
                  <c:v>413.93127643869741</c:v>
                </c:pt>
                <c:pt idx="1057">
                  <c:v>481.23222685657191</c:v>
                </c:pt>
                <c:pt idx="1058">
                  <c:v>354.96194966961872</c:v>
                </c:pt>
                <c:pt idx="1059">
                  <c:v>462.72500368069609</c:v>
                </c:pt>
                <c:pt idx="1060">
                  <c:v>753.1390358816526</c:v>
                </c:pt>
                <c:pt idx="1061">
                  <c:v>1669.129543397662</c:v>
                </c:pt>
                <c:pt idx="1062">
                  <c:v>2841.4351825559961</c:v>
                </c:pt>
                <c:pt idx="1063">
                  <c:v>2185.3282965344961</c:v>
                </c:pt>
                <c:pt idx="1064">
                  <c:v>1947.4701801707729</c:v>
                </c:pt>
                <c:pt idx="1065">
                  <c:v>1018.445873329852</c:v>
                </c:pt>
                <c:pt idx="1066">
                  <c:v>735.6682273649426</c:v>
                </c:pt>
                <c:pt idx="1067">
                  <c:v>711.0771422517638</c:v>
                </c:pt>
                <c:pt idx="1068">
                  <c:v>439.2525107133967</c:v>
                </c:pt>
                <c:pt idx="1069">
                  <c:v>472.26842831970168</c:v>
                </c:pt>
                <c:pt idx="1070">
                  <c:v>452.12148474943859</c:v>
                </c:pt>
                <c:pt idx="1071">
                  <c:v>430.01303327009049</c:v>
                </c:pt>
                <c:pt idx="1072">
                  <c:v>757.37398774127098</c:v>
                </c:pt>
                <c:pt idx="1073">
                  <c:v>1730.48753007768</c:v>
                </c:pt>
                <c:pt idx="1074">
                  <c:v>2940.9208172384829</c:v>
                </c:pt>
                <c:pt idx="1075">
                  <c:v>2069.4909178482412</c:v>
                </c:pt>
                <c:pt idx="1076">
                  <c:v>1293.903483794038</c:v>
                </c:pt>
                <c:pt idx="1077">
                  <c:v>720.62327158888274</c:v>
                </c:pt>
                <c:pt idx="1078">
                  <c:v>678.98975263928833</c:v>
                </c:pt>
                <c:pt idx="1079">
                  <c:v>645.82724363857687</c:v>
                </c:pt>
                <c:pt idx="1080">
                  <c:v>451.60169090211019</c:v>
                </c:pt>
                <c:pt idx="1081">
                  <c:v>461.00757440463218</c:v>
                </c:pt>
                <c:pt idx="1082">
                  <c:v>375.45971650352169</c:v>
                </c:pt>
                <c:pt idx="1083">
                  <c:v>446.83437267170513</c:v>
                </c:pt>
                <c:pt idx="1084">
                  <c:v>815.52327663478775</c:v>
                </c:pt>
                <c:pt idx="1085">
                  <c:v>1755.2903719241749</c:v>
                </c:pt>
                <c:pt idx="1086">
                  <c:v>2738.8643655520882</c:v>
                </c:pt>
                <c:pt idx="1087">
                  <c:v>2240.2536451499932</c:v>
                </c:pt>
                <c:pt idx="1088">
                  <c:v>1049.448614257846</c:v>
                </c:pt>
                <c:pt idx="1089">
                  <c:v>754.17636167312298</c:v>
                </c:pt>
                <c:pt idx="1090">
                  <c:v>745.32683979306944</c:v>
                </c:pt>
                <c:pt idx="1091">
                  <c:v>585.902876959796</c:v>
                </c:pt>
                <c:pt idx="1092">
                  <c:v>472.91257145423202</c:v>
                </c:pt>
                <c:pt idx="1093">
                  <c:v>480.80972578462308</c:v>
                </c:pt>
                <c:pt idx="1094">
                  <c:v>329.07127302890939</c:v>
                </c:pt>
                <c:pt idx="1095">
                  <c:v>473.80312750115752</c:v>
                </c:pt>
                <c:pt idx="1096">
                  <c:v>779.57405817000745</c:v>
                </c:pt>
                <c:pt idx="1097">
                  <c:v>1967.6900145656639</c:v>
                </c:pt>
                <c:pt idx="1098">
                  <c:v>2622.1753336676902</c:v>
                </c:pt>
                <c:pt idx="1099">
                  <c:v>3054.8494681411289</c:v>
                </c:pt>
                <c:pt idx="1100">
                  <c:v>2105.204082732248</c:v>
                </c:pt>
                <c:pt idx="1101">
                  <c:v>1048.197135411983</c:v>
                </c:pt>
                <c:pt idx="1102">
                  <c:v>780.41765908940511</c:v>
                </c:pt>
                <c:pt idx="1103">
                  <c:v>662.06428430330698</c:v>
                </c:pt>
                <c:pt idx="1104">
                  <c:v>385.92709344002162</c:v>
                </c:pt>
                <c:pt idx="1105">
                  <c:v>505.79454621835401</c:v>
                </c:pt>
                <c:pt idx="1106">
                  <c:v>432.69297497912322</c:v>
                </c:pt>
                <c:pt idx="1107">
                  <c:v>488.77981248350989</c:v>
                </c:pt>
                <c:pt idx="1108">
                  <c:v>950.65465581865931</c:v>
                </c:pt>
                <c:pt idx="1109">
                  <c:v>1875.197671408403</c:v>
                </c:pt>
                <c:pt idx="1110">
                  <c:v>2834.9678645791719</c:v>
                </c:pt>
                <c:pt idx="1111">
                  <c:v>3006.558937459959</c:v>
                </c:pt>
                <c:pt idx="1112">
                  <c:v>1743.8815696512031</c:v>
                </c:pt>
                <c:pt idx="1113">
                  <c:v>816.37858405606767</c:v>
                </c:pt>
                <c:pt idx="1114">
                  <c:v>798.85858258046107</c:v>
                </c:pt>
                <c:pt idx="1115">
                  <c:v>671.33330168320003</c:v>
                </c:pt>
                <c:pt idx="1116">
                  <c:v>501.71443262747238</c:v>
                </c:pt>
                <c:pt idx="1117">
                  <c:v>474.43631807444513</c:v>
                </c:pt>
                <c:pt idx="1118">
                  <c:v>438.58804394173188</c:v>
                </c:pt>
                <c:pt idx="1119">
                  <c:v>471.44123837091058</c:v>
                </c:pt>
                <c:pt idx="1120">
                  <c:v>959.03234790364831</c:v>
                </c:pt>
                <c:pt idx="1121">
                  <c:v>2080.606740302951</c:v>
                </c:pt>
                <c:pt idx="1122">
                  <c:v>2911.4407909824049</c:v>
                </c:pt>
                <c:pt idx="1123">
                  <c:v>2462.6006108588772</c:v>
                </c:pt>
                <c:pt idx="1124">
                  <c:v>1523.712879557813</c:v>
                </c:pt>
                <c:pt idx="1125">
                  <c:v>809.99578301451152</c:v>
                </c:pt>
                <c:pt idx="1126">
                  <c:v>668.16708565546446</c:v>
                </c:pt>
                <c:pt idx="1127">
                  <c:v>605.80761622601199</c:v>
                </c:pt>
                <c:pt idx="1128">
                  <c:v>476.9376948897434</c:v>
                </c:pt>
                <c:pt idx="1129">
                  <c:v>486.00870469485</c:v>
                </c:pt>
                <c:pt idx="1130">
                  <c:v>356.52909369798618</c:v>
                </c:pt>
                <c:pt idx="1131">
                  <c:v>486.61371567054829</c:v>
                </c:pt>
                <c:pt idx="1132">
                  <c:v>939.82667898386796</c:v>
                </c:pt>
                <c:pt idx="1133">
                  <c:v>1959.275192706451</c:v>
                </c:pt>
                <c:pt idx="1134">
                  <c:v>2762.2942342760248</c:v>
                </c:pt>
                <c:pt idx="1135">
                  <c:v>2608.8823255578081</c:v>
                </c:pt>
                <c:pt idx="1136">
                  <c:v>1255.027979501293</c:v>
                </c:pt>
                <c:pt idx="1137">
                  <c:v>732.17585080334675</c:v>
                </c:pt>
                <c:pt idx="1138">
                  <c:v>726.83072782397278</c:v>
                </c:pt>
                <c:pt idx="1139">
                  <c:v>624.16429850713052</c:v>
                </c:pt>
                <c:pt idx="1140">
                  <c:v>444.96372289261211</c:v>
                </c:pt>
                <c:pt idx="1141">
                  <c:v>424.16803295396022</c:v>
                </c:pt>
                <c:pt idx="1142">
                  <c:v>313.0659250143222</c:v>
                </c:pt>
                <c:pt idx="1143">
                  <c:v>484.46039123013043</c:v>
                </c:pt>
                <c:pt idx="1144">
                  <c:v>888.65018504334842</c:v>
                </c:pt>
                <c:pt idx="1145">
                  <c:v>1977.6041436182591</c:v>
                </c:pt>
                <c:pt idx="1146">
                  <c:v>3111.9328359280112</c:v>
                </c:pt>
                <c:pt idx="1147">
                  <c:v>1808.5207796767629</c:v>
                </c:pt>
                <c:pt idx="1148">
                  <c:v>1117.5197084451911</c:v>
                </c:pt>
                <c:pt idx="1149">
                  <c:v>797.75948910150441</c:v>
                </c:pt>
                <c:pt idx="1150">
                  <c:v>617.15589673562158</c:v>
                </c:pt>
                <c:pt idx="1151">
                  <c:v>585.4151261873036</c:v>
                </c:pt>
                <c:pt idx="1152">
                  <c:v>469.96068822307939</c:v>
                </c:pt>
                <c:pt idx="1153">
                  <c:v>362.61710865813211</c:v>
                </c:pt>
                <c:pt idx="1154">
                  <c:v>339.76583145882643</c:v>
                </c:pt>
                <c:pt idx="1155">
                  <c:v>496.09408753968381</c:v>
                </c:pt>
                <c:pt idx="1156">
                  <c:v>871.30432737338344</c:v>
                </c:pt>
                <c:pt idx="1157">
                  <c:v>2148.4485892364569</c:v>
                </c:pt>
                <c:pt idx="1158">
                  <c:v>2477.4861438034459</c:v>
                </c:pt>
                <c:pt idx="1159">
                  <c:v>1719.0299196131421</c:v>
                </c:pt>
                <c:pt idx="1160">
                  <c:v>1244.337906837623</c:v>
                </c:pt>
                <c:pt idx="1161">
                  <c:v>705.54745183742966</c:v>
                </c:pt>
                <c:pt idx="1162">
                  <c:v>649.70320112769173</c:v>
                </c:pt>
                <c:pt idx="1163">
                  <c:v>632.94417306512025</c:v>
                </c:pt>
                <c:pt idx="1164">
                  <c:v>274.54432411414842</c:v>
                </c:pt>
                <c:pt idx="1165">
                  <c:v>375.5118864930397</c:v>
                </c:pt>
                <c:pt idx="1166">
                  <c:v>278.99169399379502</c:v>
                </c:pt>
                <c:pt idx="1167">
                  <c:v>344.10126257224562</c:v>
                </c:pt>
                <c:pt idx="1168">
                  <c:v>981.15001110833953</c:v>
                </c:pt>
                <c:pt idx="1169">
                  <c:v>1723.9645585895551</c:v>
                </c:pt>
                <c:pt idx="1170">
                  <c:v>2299.0079500522979</c:v>
                </c:pt>
                <c:pt idx="1171">
                  <c:v>1700.5419094637471</c:v>
                </c:pt>
                <c:pt idx="1172">
                  <c:v>894.3162513169176</c:v>
                </c:pt>
                <c:pt idx="1173">
                  <c:v>661.999957797246</c:v>
                </c:pt>
                <c:pt idx="1174">
                  <c:v>613.74613968335166</c:v>
                </c:pt>
                <c:pt idx="1175">
                  <c:v>501.02920241728913</c:v>
                </c:pt>
                <c:pt idx="1176">
                  <c:v>317.50442548679172</c:v>
                </c:pt>
                <c:pt idx="1177">
                  <c:v>405.86375325922762</c:v>
                </c:pt>
                <c:pt idx="1178">
                  <c:v>253.88041691095179</c:v>
                </c:pt>
                <c:pt idx="1179">
                  <c:v>487.44681332965052</c:v>
                </c:pt>
                <c:pt idx="1180">
                  <c:v>938.36695104806836</c:v>
                </c:pt>
                <c:pt idx="1181">
                  <c:v>1606.48323368571</c:v>
                </c:pt>
                <c:pt idx="1182">
                  <c:v>2062.592604551975</c:v>
                </c:pt>
                <c:pt idx="1183">
                  <c:v>2426.2838903913539</c:v>
                </c:pt>
                <c:pt idx="1184">
                  <c:v>1625.1141884504559</c:v>
                </c:pt>
                <c:pt idx="1185">
                  <c:v>1111.538898536586</c:v>
                </c:pt>
                <c:pt idx="1186">
                  <c:v>773.83123665520679</c:v>
                </c:pt>
                <c:pt idx="1187">
                  <c:v>800.62961546724728</c:v>
                </c:pt>
                <c:pt idx="1188">
                  <c:v>504.43981529266063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65-2744-9106-F70C5E1C2271}"/>
            </c:ext>
          </c:extLst>
        </c:ser>
        <c:ser>
          <c:idx val="3"/>
          <c:order val="2"/>
          <c:tx>
            <c:v>Model High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numRef>
              <c:f>'Toktogul Monthly Analysis'!$D$112:$D$1300</c:f>
              <c:numCache>
                <c:formatCode>m/d/yyyy</c:formatCode>
                <c:ptCount val="1189"/>
                <c:pt idx="0">
                  <c:v>3988</c:v>
                </c:pt>
                <c:pt idx="1">
                  <c:v>4019</c:v>
                </c:pt>
                <c:pt idx="2">
                  <c:v>4050</c:v>
                </c:pt>
                <c:pt idx="3">
                  <c:v>4078</c:v>
                </c:pt>
                <c:pt idx="4">
                  <c:v>4109</c:v>
                </c:pt>
                <c:pt idx="5">
                  <c:v>4139</c:v>
                </c:pt>
                <c:pt idx="6">
                  <c:v>4170</c:v>
                </c:pt>
                <c:pt idx="7">
                  <c:v>4200</c:v>
                </c:pt>
                <c:pt idx="8">
                  <c:v>4231</c:v>
                </c:pt>
                <c:pt idx="9">
                  <c:v>4262</c:v>
                </c:pt>
                <c:pt idx="10">
                  <c:v>4292</c:v>
                </c:pt>
                <c:pt idx="11">
                  <c:v>4323</c:v>
                </c:pt>
                <c:pt idx="12">
                  <c:v>4353</c:v>
                </c:pt>
                <c:pt idx="13">
                  <c:v>4384</c:v>
                </c:pt>
                <c:pt idx="14">
                  <c:v>4415</c:v>
                </c:pt>
                <c:pt idx="15">
                  <c:v>4444</c:v>
                </c:pt>
                <c:pt idx="16">
                  <c:v>4475</c:v>
                </c:pt>
                <c:pt idx="17">
                  <c:v>4505</c:v>
                </c:pt>
                <c:pt idx="18">
                  <c:v>4536</c:v>
                </c:pt>
                <c:pt idx="19">
                  <c:v>4566</c:v>
                </c:pt>
                <c:pt idx="20">
                  <c:v>4597</c:v>
                </c:pt>
                <c:pt idx="21">
                  <c:v>4628</c:v>
                </c:pt>
                <c:pt idx="22">
                  <c:v>4658</c:v>
                </c:pt>
                <c:pt idx="23">
                  <c:v>4689</c:v>
                </c:pt>
                <c:pt idx="24">
                  <c:v>4719</c:v>
                </c:pt>
                <c:pt idx="25">
                  <c:v>4750</c:v>
                </c:pt>
                <c:pt idx="26">
                  <c:v>4781</c:v>
                </c:pt>
                <c:pt idx="27">
                  <c:v>4809</c:v>
                </c:pt>
                <c:pt idx="28">
                  <c:v>4840</c:v>
                </c:pt>
                <c:pt idx="29">
                  <c:v>4870</c:v>
                </c:pt>
                <c:pt idx="30">
                  <c:v>4901</c:v>
                </c:pt>
                <c:pt idx="31">
                  <c:v>4931</c:v>
                </c:pt>
                <c:pt idx="32">
                  <c:v>4962</c:v>
                </c:pt>
                <c:pt idx="33">
                  <c:v>4993</c:v>
                </c:pt>
                <c:pt idx="34">
                  <c:v>5023</c:v>
                </c:pt>
                <c:pt idx="35">
                  <c:v>5054</c:v>
                </c:pt>
                <c:pt idx="36">
                  <c:v>5084</c:v>
                </c:pt>
                <c:pt idx="37">
                  <c:v>5115</c:v>
                </c:pt>
                <c:pt idx="38">
                  <c:v>5146</c:v>
                </c:pt>
                <c:pt idx="39">
                  <c:v>5174</c:v>
                </c:pt>
                <c:pt idx="40">
                  <c:v>5205</c:v>
                </c:pt>
                <c:pt idx="41">
                  <c:v>5235</c:v>
                </c:pt>
                <c:pt idx="42">
                  <c:v>5266</c:v>
                </c:pt>
                <c:pt idx="43">
                  <c:v>5296</c:v>
                </c:pt>
                <c:pt idx="44">
                  <c:v>5327</c:v>
                </c:pt>
                <c:pt idx="45">
                  <c:v>5358</c:v>
                </c:pt>
                <c:pt idx="46">
                  <c:v>5388</c:v>
                </c:pt>
                <c:pt idx="47">
                  <c:v>5419</c:v>
                </c:pt>
                <c:pt idx="48">
                  <c:v>5449</c:v>
                </c:pt>
                <c:pt idx="49">
                  <c:v>5480</c:v>
                </c:pt>
                <c:pt idx="50">
                  <c:v>5511</c:v>
                </c:pt>
                <c:pt idx="51">
                  <c:v>5539</c:v>
                </c:pt>
                <c:pt idx="52">
                  <c:v>5570</c:v>
                </c:pt>
                <c:pt idx="53">
                  <c:v>5600</c:v>
                </c:pt>
                <c:pt idx="54">
                  <c:v>5631</c:v>
                </c:pt>
                <c:pt idx="55">
                  <c:v>5661</c:v>
                </c:pt>
                <c:pt idx="56">
                  <c:v>5692</c:v>
                </c:pt>
                <c:pt idx="57">
                  <c:v>5723</c:v>
                </c:pt>
                <c:pt idx="58">
                  <c:v>5753</c:v>
                </c:pt>
                <c:pt idx="59">
                  <c:v>5784</c:v>
                </c:pt>
                <c:pt idx="60">
                  <c:v>5814</c:v>
                </c:pt>
                <c:pt idx="61">
                  <c:v>5845</c:v>
                </c:pt>
                <c:pt idx="62">
                  <c:v>5876</c:v>
                </c:pt>
                <c:pt idx="63">
                  <c:v>5905</c:v>
                </c:pt>
                <c:pt idx="64">
                  <c:v>5936</c:v>
                </c:pt>
                <c:pt idx="65">
                  <c:v>5966</c:v>
                </c:pt>
                <c:pt idx="66">
                  <c:v>5997</c:v>
                </c:pt>
                <c:pt idx="67">
                  <c:v>6027</c:v>
                </c:pt>
                <c:pt idx="68">
                  <c:v>6058</c:v>
                </c:pt>
                <c:pt idx="69">
                  <c:v>6089</c:v>
                </c:pt>
                <c:pt idx="70">
                  <c:v>6119</c:v>
                </c:pt>
                <c:pt idx="71">
                  <c:v>6150</c:v>
                </c:pt>
                <c:pt idx="72">
                  <c:v>6180</c:v>
                </c:pt>
                <c:pt idx="73">
                  <c:v>6211</c:v>
                </c:pt>
                <c:pt idx="74">
                  <c:v>6242</c:v>
                </c:pt>
                <c:pt idx="75">
                  <c:v>6270</c:v>
                </c:pt>
                <c:pt idx="76">
                  <c:v>6301</c:v>
                </c:pt>
                <c:pt idx="77">
                  <c:v>6331</c:v>
                </c:pt>
                <c:pt idx="78">
                  <c:v>6362</c:v>
                </c:pt>
                <c:pt idx="79">
                  <c:v>6392</c:v>
                </c:pt>
                <c:pt idx="80">
                  <c:v>6423</c:v>
                </c:pt>
                <c:pt idx="81">
                  <c:v>6454</c:v>
                </c:pt>
                <c:pt idx="82">
                  <c:v>6484</c:v>
                </c:pt>
                <c:pt idx="83">
                  <c:v>6515</c:v>
                </c:pt>
                <c:pt idx="84">
                  <c:v>6545</c:v>
                </c:pt>
                <c:pt idx="85">
                  <c:v>6576</c:v>
                </c:pt>
                <c:pt idx="86">
                  <c:v>6607</c:v>
                </c:pt>
                <c:pt idx="87">
                  <c:v>6635</c:v>
                </c:pt>
                <c:pt idx="88">
                  <c:v>6666</c:v>
                </c:pt>
                <c:pt idx="89">
                  <c:v>6696</c:v>
                </c:pt>
                <c:pt idx="90">
                  <c:v>6727</c:v>
                </c:pt>
                <c:pt idx="91">
                  <c:v>6757</c:v>
                </c:pt>
                <c:pt idx="92">
                  <c:v>6788</c:v>
                </c:pt>
                <c:pt idx="93">
                  <c:v>6819</c:v>
                </c:pt>
                <c:pt idx="94">
                  <c:v>6849</c:v>
                </c:pt>
                <c:pt idx="95">
                  <c:v>6880</c:v>
                </c:pt>
                <c:pt idx="96">
                  <c:v>6910</c:v>
                </c:pt>
                <c:pt idx="97">
                  <c:v>6941</c:v>
                </c:pt>
                <c:pt idx="98">
                  <c:v>6972</c:v>
                </c:pt>
                <c:pt idx="99">
                  <c:v>7000</c:v>
                </c:pt>
                <c:pt idx="100">
                  <c:v>7031</c:v>
                </c:pt>
                <c:pt idx="101">
                  <c:v>7061</c:v>
                </c:pt>
                <c:pt idx="102">
                  <c:v>7092</c:v>
                </c:pt>
                <c:pt idx="103">
                  <c:v>7122</c:v>
                </c:pt>
                <c:pt idx="104">
                  <c:v>7153</c:v>
                </c:pt>
                <c:pt idx="105">
                  <c:v>7184</c:v>
                </c:pt>
                <c:pt idx="106">
                  <c:v>7214</c:v>
                </c:pt>
                <c:pt idx="107">
                  <c:v>7245</c:v>
                </c:pt>
                <c:pt idx="108">
                  <c:v>7275</c:v>
                </c:pt>
                <c:pt idx="109">
                  <c:v>7306</c:v>
                </c:pt>
                <c:pt idx="110">
                  <c:v>7337</c:v>
                </c:pt>
                <c:pt idx="111">
                  <c:v>7366</c:v>
                </c:pt>
                <c:pt idx="112">
                  <c:v>7397</c:v>
                </c:pt>
                <c:pt idx="113">
                  <c:v>7427</c:v>
                </c:pt>
                <c:pt idx="114">
                  <c:v>7458</c:v>
                </c:pt>
                <c:pt idx="115">
                  <c:v>7488</c:v>
                </c:pt>
                <c:pt idx="116">
                  <c:v>7519</c:v>
                </c:pt>
                <c:pt idx="117">
                  <c:v>7550</c:v>
                </c:pt>
                <c:pt idx="118">
                  <c:v>7580</c:v>
                </c:pt>
                <c:pt idx="119">
                  <c:v>7611</c:v>
                </c:pt>
                <c:pt idx="120">
                  <c:v>7641</c:v>
                </c:pt>
                <c:pt idx="121">
                  <c:v>7672</c:v>
                </c:pt>
                <c:pt idx="122">
                  <c:v>7703</c:v>
                </c:pt>
                <c:pt idx="123">
                  <c:v>7731</c:v>
                </c:pt>
                <c:pt idx="124">
                  <c:v>7762</c:v>
                </c:pt>
                <c:pt idx="125">
                  <c:v>7792</c:v>
                </c:pt>
                <c:pt idx="126">
                  <c:v>7823</c:v>
                </c:pt>
                <c:pt idx="127">
                  <c:v>7853</c:v>
                </c:pt>
                <c:pt idx="128">
                  <c:v>7884</c:v>
                </c:pt>
                <c:pt idx="129">
                  <c:v>7915</c:v>
                </c:pt>
                <c:pt idx="130">
                  <c:v>7945</c:v>
                </c:pt>
                <c:pt idx="131">
                  <c:v>7976</c:v>
                </c:pt>
                <c:pt idx="132">
                  <c:v>8006</c:v>
                </c:pt>
                <c:pt idx="133">
                  <c:v>8037</c:v>
                </c:pt>
                <c:pt idx="134">
                  <c:v>8068</c:v>
                </c:pt>
                <c:pt idx="135">
                  <c:v>8096</c:v>
                </c:pt>
                <c:pt idx="136">
                  <c:v>8127</c:v>
                </c:pt>
                <c:pt idx="137">
                  <c:v>8157</c:v>
                </c:pt>
                <c:pt idx="138">
                  <c:v>8188</c:v>
                </c:pt>
                <c:pt idx="139">
                  <c:v>8218</c:v>
                </c:pt>
                <c:pt idx="140">
                  <c:v>8249</c:v>
                </c:pt>
                <c:pt idx="141">
                  <c:v>8280</c:v>
                </c:pt>
                <c:pt idx="142">
                  <c:v>8310</c:v>
                </c:pt>
                <c:pt idx="143">
                  <c:v>8341</c:v>
                </c:pt>
                <c:pt idx="144">
                  <c:v>8371</c:v>
                </c:pt>
                <c:pt idx="145">
                  <c:v>8402</c:v>
                </c:pt>
                <c:pt idx="146">
                  <c:v>8433</c:v>
                </c:pt>
                <c:pt idx="147">
                  <c:v>8461</c:v>
                </c:pt>
                <c:pt idx="148">
                  <c:v>8492</c:v>
                </c:pt>
                <c:pt idx="149">
                  <c:v>8522</c:v>
                </c:pt>
                <c:pt idx="150">
                  <c:v>8553</c:v>
                </c:pt>
                <c:pt idx="151">
                  <c:v>8583</c:v>
                </c:pt>
                <c:pt idx="152">
                  <c:v>8614</c:v>
                </c:pt>
                <c:pt idx="153">
                  <c:v>8645</c:v>
                </c:pt>
                <c:pt idx="154">
                  <c:v>8675</c:v>
                </c:pt>
                <c:pt idx="155">
                  <c:v>8706</c:v>
                </c:pt>
                <c:pt idx="156">
                  <c:v>8736</c:v>
                </c:pt>
                <c:pt idx="157">
                  <c:v>8767</c:v>
                </c:pt>
                <c:pt idx="158">
                  <c:v>8798</c:v>
                </c:pt>
                <c:pt idx="159">
                  <c:v>8827</c:v>
                </c:pt>
                <c:pt idx="160">
                  <c:v>8858</c:v>
                </c:pt>
                <c:pt idx="161">
                  <c:v>8888</c:v>
                </c:pt>
                <c:pt idx="162">
                  <c:v>8919</c:v>
                </c:pt>
                <c:pt idx="163">
                  <c:v>8949</c:v>
                </c:pt>
                <c:pt idx="164">
                  <c:v>8980</c:v>
                </c:pt>
                <c:pt idx="165">
                  <c:v>9011</c:v>
                </c:pt>
                <c:pt idx="166">
                  <c:v>9041</c:v>
                </c:pt>
                <c:pt idx="167">
                  <c:v>9072</c:v>
                </c:pt>
                <c:pt idx="168">
                  <c:v>9102</c:v>
                </c:pt>
                <c:pt idx="169">
                  <c:v>9133</c:v>
                </c:pt>
                <c:pt idx="170">
                  <c:v>9164</c:v>
                </c:pt>
                <c:pt idx="171">
                  <c:v>9192</c:v>
                </c:pt>
                <c:pt idx="172">
                  <c:v>9223</c:v>
                </c:pt>
                <c:pt idx="173">
                  <c:v>9253</c:v>
                </c:pt>
                <c:pt idx="174">
                  <c:v>9284</c:v>
                </c:pt>
                <c:pt idx="175">
                  <c:v>9314</c:v>
                </c:pt>
                <c:pt idx="176">
                  <c:v>9345</c:v>
                </c:pt>
                <c:pt idx="177">
                  <c:v>9376</c:v>
                </c:pt>
                <c:pt idx="178">
                  <c:v>9406</c:v>
                </c:pt>
                <c:pt idx="179">
                  <c:v>9437</c:v>
                </c:pt>
                <c:pt idx="180">
                  <c:v>9467</c:v>
                </c:pt>
                <c:pt idx="181">
                  <c:v>9498</c:v>
                </c:pt>
                <c:pt idx="182">
                  <c:v>9529</c:v>
                </c:pt>
                <c:pt idx="183">
                  <c:v>9557</c:v>
                </c:pt>
                <c:pt idx="184">
                  <c:v>9588</c:v>
                </c:pt>
                <c:pt idx="185">
                  <c:v>9618</c:v>
                </c:pt>
                <c:pt idx="186">
                  <c:v>9649</c:v>
                </c:pt>
                <c:pt idx="187">
                  <c:v>9679</c:v>
                </c:pt>
                <c:pt idx="188">
                  <c:v>9710</c:v>
                </c:pt>
                <c:pt idx="189">
                  <c:v>9741</c:v>
                </c:pt>
                <c:pt idx="190">
                  <c:v>9771</c:v>
                </c:pt>
                <c:pt idx="191">
                  <c:v>9802</c:v>
                </c:pt>
                <c:pt idx="192">
                  <c:v>9832</c:v>
                </c:pt>
                <c:pt idx="193">
                  <c:v>9863</c:v>
                </c:pt>
                <c:pt idx="194">
                  <c:v>9894</c:v>
                </c:pt>
                <c:pt idx="195">
                  <c:v>9922</c:v>
                </c:pt>
                <c:pt idx="196">
                  <c:v>9953</c:v>
                </c:pt>
                <c:pt idx="197">
                  <c:v>9983</c:v>
                </c:pt>
                <c:pt idx="198">
                  <c:v>10014</c:v>
                </c:pt>
                <c:pt idx="199">
                  <c:v>10044</c:v>
                </c:pt>
                <c:pt idx="200">
                  <c:v>10075</c:v>
                </c:pt>
                <c:pt idx="201">
                  <c:v>10106</c:v>
                </c:pt>
                <c:pt idx="202">
                  <c:v>10136</c:v>
                </c:pt>
                <c:pt idx="203">
                  <c:v>10167</c:v>
                </c:pt>
                <c:pt idx="204">
                  <c:v>10197</c:v>
                </c:pt>
                <c:pt idx="205">
                  <c:v>10228</c:v>
                </c:pt>
                <c:pt idx="206">
                  <c:v>10259</c:v>
                </c:pt>
                <c:pt idx="207">
                  <c:v>10288</c:v>
                </c:pt>
                <c:pt idx="208">
                  <c:v>10319</c:v>
                </c:pt>
                <c:pt idx="209">
                  <c:v>10349</c:v>
                </c:pt>
                <c:pt idx="210">
                  <c:v>10380</c:v>
                </c:pt>
                <c:pt idx="211">
                  <c:v>10410</c:v>
                </c:pt>
                <c:pt idx="212">
                  <c:v>10441</c:v>
                </c:pt>
                <c:pt idx="213">
                  <c:v>10472</c:v>
                </c:pt>
                <c:pt idx="214">
                  <c:v>10502</c:v>
                </c:pt>
                <c:pt idx="215">
                  <c:v>10533</c:v>
                </c:pt>
                <c:pt idx="216">
                  <c:v>10563</c:v>
                </c:pt>
                <c:pt idx="217">
                  <c:v>10594</c:v>
                </c:pt>
                <c:pt idx="218">
                  <c:v>10625</c:v>
                </c:pt>
                <c:pt idx="219">
                  <c:v>10653</c:v>
                </c:pt>
                <c:pt idx="220">
                  <c:v>10684</c:v>
                </c:pt>
                <c:pt idx="221">
                  <c:v>10714</c:v>
                </c:pt>
                <c:pt idx="222">
                  <c:v>10745</c:v>
                </c:pt>
                <c:pt idx="223">
                  <c:v>10775</c:v>
                </c:pt>
                <c:pt idx="224">
                  <c:v>10806</c:v>
                </c:pt>
                <c:pt idx="225">
                  <c:v>10837</c:v>
                </c:pt>
                <c:pt idx="226">
                  <c:v>10867</c:v>
                </c:pt>
                <c:pt idx="227">
                  <c:v>10898</c:v>
                </c:pt>
                <c:pt idx="228">
                  <c:v>10928</c:v>
                </c:pt>
                <c:pt idx="229">
                  <c:v>10959</c:v>
                </c:pt>
                <c:pt idx="230">
                  <c:v>10990</c:v>
                </c:pt>
                <c:pt idx="231">
                  <c:v>11018</c:v>
                </c:pt>
                <c:pt idx="232">
                  <c:v>11049</c:v>
                </c:pt>
                <c:pt idx="233">
                  <c:v>11079</c:v>
                </c:pt>
                <c:pt idx="234">
                  <c:v>11110</c:v>
                </c:pt>
                <c:pt idx="235">
                  <c:v>11140</c:v>
                </c:pt>
                <c:pt idx="236">
                  <c:v>11171</c:v>
                </c:pt>
                <c:pt idx="237">
                  <c:v>11202</c:v>
                </c:pt>
                <c:pt idx="238">
                  <c:v>11232</c:v>
                </c:pt>
                <c:pt idx="239">
                  <c:v>11263</c:v>
                </c:pt>
                <c:pt idx="240">
                  <c:v>11293</c:v>
                </c:pt>
                <c:pt idx="241">
                  <c:v>11324</c:v>
                </c:pt>
                <c:pt idx="242">
                  <c:v>11355</c:v>
                </c:pt>
                <c:pt idx="243">
                  <c:v>11383</c:v>
                </c:pt>
                <c:pt idx="244">
                  <c:v>11414</c:v>
                </c:pt>
                <c:pt idx="245">
                  <c:v>11444</c:v>
                </c:pt>
                <c:pt idx="246">
                  <c:v>11475</c:v>
                </c:pt>
                <c:pt idx="247">
                  <c:v>11505</c:v>
                </c:pt>
                <c:pt idx="248">
                  <c:v>11536</c:v>
                </c:pt>
                <c:pt idx="249">
                  <c:v>11567</c:v>
                </c:pt>
                <c:pt idx="250">
                  <c:v>11597</c:v>
                </c:pt>
                <c:pt idx="251">
                  <c:v>11628</c:v>
                </c:pt>
                <c:pt idx="252">
                  <c:v>11658</c:v>
                </c:pt>
                <c:pt idx="253">
                  <c:v>11689</c:v>
                </c:pt>
                <c:pt idx="254">
                  <c:v>11720</c:v>
                </c:pt>
                <c:pt idx="255">
                  <c:v>11749</c:v>
                </c:pt>
                <c:pt idx="256">
                  <c:v>11780</c:v>
                </c:pt>
                <c:pt idx="257">
                  <c:v>11810</c:v>
                </c:pt>
                <c:pt idx="258">
                  <c:v>11841</c:v>
                </c:pt>
                <c:pt idx="259">
                  <c:v>11871</c:v>
                </c:pt>
                <c:pt idx="260">
                  <c:v>11902</c:v>
                </c:pt>
                <c:pt idx="261">
                  <c:v>11933</c:v>
                </c:pt>
                <c:pt idx="262">
                  <c:v>11963</c:v>
                </c:pt>
                <c:pt idx="263">
                  <c:v>11994</c:v>
                </c:pt>
                <c:pt idx="264">
                  <c:v>12024</c:v>
                </c:pt>
                <c:pt idx="265">
                  <c:v>12055</c:v>
                </c:pt>
                <c:pt idx="266">
                  <c:v>12086</c:v>
                </c:pt>
                <c:pt idx="267">
                  <c:v>12114</c:v>
                </c:pt>
                <c:pt idx="268">
                  <c:v>12145</c:v>
                </c:pt>
                <c:pt idx="269">
                  <c:v>12175</c:v>
                </c:pt>
                <c:pt idx="270">
                  <c:v>12206</c:v>
                </c:pt>
                <c:pt idx="271">
                  <c:v>12236</c:v>
                </c:pt>
                <c:pt idx="272">
                  <c:v>12267</c:v>
                </c:pt>
                <c:pt idx="273">
                  <c:v>12298</c:v>
                </c:pt>
                <c:pt idx="274">
                  <c:v>12328</c:v>
                </c:pt>
                <c:pt idx="275">
                  <c:v>12359</c:v>
                </c:pt>
                <c:pt idx="276">
                  <c:v>12389</c:v>
                </c:pt>
                <c:pt idx="277">
                  <c:v>12420</c:v>
                </c:pt>
                <c:pt idx="278">
                  <c:v>12451</c:v>
                </c:pt>
                <c:pt idx="279">
                  <c:v>12479</c:v>
                </c:pt>
                <c:pt idx="280">
                  <c:v>12510</c:v>
                </c:pt>
                <c:pt idx="281">
                  <c:v>12540</c:v>
                </c:pt>
                <c:pt idx="282">
                  <c:v>12571</c:v>
                </c:pt>
                <c:pt idx="283">
                  <c:v>12601</c:v>
                </c:pt>
                <c:pt idx="284">
                  <c:v>12632</c:v>
                </c:pt>
                <c:pt idx="285">
                  <c:v>12663</c:v>
                </c:pt>
                <c:pt idx="286">
                  <c:v>12693</c:v>
                </c:pt>
                <c:pt idx="287">
                  <c:v>12724</c:v>
                </c:pt>
                <c:pt idx="288">
                  <c:v>12754</c:v>
                </c:pt>
                <c:pt idx="289">
                  <c:v>12785</c:v>
                </c:pt>
                <c:pt idx="290">
                  <c:v>12816</c:v>
                </c:pt>
                <c:pt idx="291">
                  <c:v>12844</c:v>
                </c:pt>
                <c:pt idx="292">
                  <c:v>12875</c:v>
                </c:pt>
                <c:pt idx="293">
                  <c:v>12905</c:v>
                </c:pt>
                <c:pt idx="294">
                  <c:v>12936</c:v>
                </c:pt>
                <c:pt idx="295">
                  <c:v>12966</c:v>
                </c:pt>
                <c:pt idx="296">
                  <c:v>12997</c:v>
                </c:pt>
                <c:pt idx="297">
                  <c:v>13028</c:v>
                </c:pt>
                <c:pt idx="298">
                  <c:v>13058</c:v>
                </c:pt>
                <c:pt idx="299">
                  <c:v>13089</c:v>
                </c:pt>
                <c:pt idx="300">
                  <c:v>13119</c:v>
                </c:pt>
                <c:pt idx="301">
                  <c:v>13150</c:v>
                </c:pt>
                <c:pt idx="302">
                  <c:v>13181</c:v>
                </c:pt>
                <c:pt idx="303">
                  <c:v>13210</c:v>
                </c:pt>
                <c:pt idx="304">
                  <c:v>13241</c:v>
                </c:pt>
                <c:pt idx="305">
                  <c:v>13271</c:v>
                </c:pt>
                <c:pt idx="306">
                  <c:v>13302</c:v>
                </c:pt>
                <c:pt idx="307">
                  <c:v>13332</c:v>
                </c:pt>
                <c:pt idx="308">
                  <c:v>13363</c:v>
                </c:pt>
                <c:pt idx="309">
                  <c:v>13394</c:v>
                </c:pt>
                <c:pt idx="310">
                  <c:v>13424</c:v>
                </c:pt>
                <c:pt idx="311">
                  <c:v>13455</c:v>
                </c:pt>
                <c:pt idx="312">
                  <c:v>13485</c:v>
                </c:pt>
                <c:pt idx="313">
                  <c:v>13516</c:v>
                </c:pt>
                <c:pt idx="314">
                  <c:v>13547</c:v>
                </c:pt>
                <c:pt idx="315">
                  <c:v>13575</c:v>
                </c:pt>
                <c:pt idx="316">
                  <c:v>13606</c:v>
                </c:pt>
                <c:pt idx="317">
                  <c:v>13636</c:v>
                </c:pt>
                <c:pt idx="318">
                  <c:v>13667</c:v>
                </c:pt>
                <c:pt idx="319">
                  <c:v>13697</c:v>
                </c:pt>
                <c:pt idx="320">
                  <c:v>13728</c:v>
                </c:pt>
                <c:pt idx="321">
                  <c:v>13759</c:v>
                </c:pt>
                <c:pt idx="322">
                  <c:v>13789</c:v>
                </c:pt>
                <c:pt idx="323">
                  <c:v>13820</c:v>
                </c:pt>
                <c:pt idx="324">
                  <c:v>13850</c:v>
                </c:pt>
                <c:pt idx="325">
                  <c:v>13881</c:v>
                </c:pt>
                <c:pt idx="326">
                  <c:v>13912</c:v>
                </c:pt>
                <c:pt idx="327">
                  <c:v>13940</c:v>
                </c:pt>
                <c:pt idx="328">
                  <c:v>13971</c:v>
                </c:pt>
                <c:pt idx="329">
                  <c:v>14001</c:v>
                </c:pt>
                <c:pt idx="330">
                  <c:v>14032</c:v>
                </c:pt>
                <c:pt idx="331">
                  <c:v>14062</c:v>
                </c:pt>
                <c:pt idx="332">
                  <c:v>14093</c:v>
                </c:pt>
                <c:pt idx="333">
                  <c:v>14124</c:v>
                </c:pt>
                <c:pt idx="334">
                  <c:v>14154</c:v>
                </c:pt>
                <c:pt idx="335">
                  <c:v>14185</c:v>
                </c:pt>
                <c:pt idx="336">
                  <c:v>14215</c:v>
                </c:pt>
                <c:pt idx="337">
                  <c:v>14246</c:v>
                </c:pt>
                <c:pt idx="338">
                  <c:v>14277</c:v>
                </c:pt>
                <c:pt idx="339">
                  <c:v>14305</c:v>
                </c:pt>
                <c:pt idx="340">
                  <c:v>14336</c:v>
                </c:pt>
                <c:pt idx="341">
                  <c:v>14366</c:v>
                </c:pt>
                <c:pt idx="342">
                  <c:v>14397</c:v>
                </c:pt>
                <c:pt idx="343">
                  <c:v>14427</c:v>
                </c:pt>
                <c:pt idx="344">
                  <c:v>14458</c:v>
                </c:pt>
                <c:pt idx="345">
                  <c:v>14489</c:v>
                </c:pt>
                <c:pt idx="346">
                  <c:v>14519</c:v>
                </c:pt>
                <c:pt idx="347">
                  <c:v>14550</c:v>
                </c:pt>
                <c:pt idx="348">
                  <c:v>14580</c:v>
                </c:pt>
                <c:pt idx="349">
                  <c:v>14611</c:v>
                </c:pt>
                <c:pt idx="350">
                  <c:v>14642</c:v>
                </c:pt>
                <c:pt idx="351">
                  <c:v>14671</c:v>
                </c:pt>
                <c:pt idx="352">
                  <c:v>14702</c:v>
                </c:pt>
                <c:pt idx="353">
                  <c:v>14732</c:v>
                </c:pt>
                <c:pt idx="354">
                  <c:v>14763</c:v>
                </c:pt>
                <c:pt idx="355">
                  <c:v>14793</c:v>
                </c:pt>
                <c:pt idx="356">
                  <c:v>14824</c:v>
                </c:pt>
                <c:pt idx="357">
                  <c:v>14855</c:v>
                </c:pt>
                <c:pt idx="358">
                  <c:v>14885</c:v>
                </c:pt>
                <c:pt idx="359">
                  <c:v>14916</c:v>
                </c:pt>
                <c:pt idx="360">
                  <c:v>14946</c:v>
                </c:pt>
                <c:pt idx="361">
                  <c:v>14977</c:v>
                </c:pt>
                <c:pt idx="362">
                  <c:v>15008</c:v>
                </c:pt>
                <c:pt idx="363">
                  <c:v>15036</c:v>
                </c:pt>
                <c:pt idx="364">
                  <c:v>15067</c:v>
                </c:pt>
                <c:pt idx="365">
                  <c:v>15097</c:v>
                </c:pt>
                <c:pt idx="366">
                  <c:v>15128</c:v>
                </c:pt>
                <c:pt idx="367">
                  <c:v>15158</c:v>
                </c:pt>
                <c:pt idx="368">
                  <c:v>15189</c:v>
                </c:pt>
                <c:pt idx="369">
                  <c:v>15220</c:v>
                </c:pt>
                <c:pt idx="370">
                  <c:v>15250</c:v>
                </c:pt>
                <c:pt idx="371">
                  <c:v>15281</c:v>
                </c:pt>
                <c:pt idx="372">
                  <c:v>15311</c:v>
                </c:pt>
                <c:pt idx="373">
                  <c:v>15342</c:v>
                </c:pt>
                <c:pt idx="374">
                  <c:v>15373</c:v>
                </c:pt>
                <c:pt idx="375">
                  <c:v>15401</c:v>
                </c:pt>
                <c:pt idx="376">
                  <c:v>15432</c:v>
                </c:pt>
                <c:pt idx="377">
                  <c:v>15462</c:v>
                </c:pt>
                <c:pt idx="378">
                  <c:v>15493</c:v>
                </c:pt>
                <c:pt idx="379">
                  <c:v>15523</c:v>
                </c:pt>
                <c:pt idx="380">
                  <c:v>15554</c:v>
                </c:pt>
                <c:pt idx="381">
                  <c:v>15585</c:v>
                </c:pt>
                <c:pt idx="382">
                  <c:v>15615</c:v>
                </c:pt>
                <c:pt idx="383">
                  <c:v>15646</c:v>
                </c:pt>
                <c:pt idx="384">
                  <c:v>15676</c:v>
                </c:pt>
                <c:pt idx="385">
                  <c:v>15707</c:v>
                </c:pt>
                <c:pt idx="386">
                  <c:v>15738</c:v>
                </c:pt>
                <c:pt idx="387">
                  <c:v>15766</c:v>
                </c:pt>
                <c:pt idx="388">
                  <c:v>15797</c:v>
                </c:pt>
                <c:pt idx="389">
                  <c:v>15827</c:v>
                </c:pt>
                <c:pt idx="390">
                  <c:v>15858</c:v>
                </c:pt>
                <c:pt idx="391">
                  <c:v>15888</c:v>
                </c:pt>
                <c:pt idx="392">
                  <c:v>15919</c:v>
                </c:pt>
                <c:pt idx="393">
                  <c:v>15950</c:v>
                </c:pt>
                <c:pt idx="394">
                  <c:v>15980</c:v>
                </c:pt>
                <c:pt idx="395">
                  <c:v>16011</c:v>
                </c:pt>
                <c:pt idx="396">
                  <c:v>16041</c:v>
                </c:pt>
                <c:pt idx="397">
                  <c:v>16072</c:v>
                </c:pt>
                <c:pt idx="398">
                  <c:v>16103</c:v>
                </c:pt>
                <c:pt idx="399">
                  <c:v>16132</c:v>
                </c:pt>
                <c:pt idx="400">
                  <c:v>16163</c:v>
                </c:pt>
                <c:pt idx="401">
                  <c:v>16193</c:v>
                </c:pt>
                <c:pt idx="402">
                  <c:v>16224</c:v>
                </c:pt>
                <c:pt idx="403">
                  <c:v>16254</c:v>
                </c:pt>
                <c:pt idx="404">
                  <c:v>16285</c:v>
                </c:pt>
                <c:pt idx="405">
                  <c:v>16316</c:v>
                </c:pt>
                <c:pt idx="406">
                  <c:v>16346</c:v>
                </c:pt>
                <c:pt idx="407">
                  <c:v>16377</c:v>
                </c:pt>
                <c:pt idx="408">
                  <c:v>16407</c:v>
                </c:pt>
                <c:pt idx="409">
                  <c:v>16438</c:v>
                </c:pt>
                <c:pt idx="410">
                  <c:v>16469</c:v>
                </c:pt>
                <c:pt idx="411">
                  <c:v>16497</c:v>
                </c:pt>
                <c:pt idx="412">
                  <c:v>16528</c:v>
                </c:pt>
                <c:pt idx="413">
                  <c:v>16558</c:v>
                </c:pt>
                <c:pt idx="414">
                  <c:v>16589</c:v>
                </c:pt>
                <c:pt idx="415">
                  <c:v>16619</c:v>
                </c:pt>
                <c:pt idx="416">
                  <c:v>16650</c:v>
                </c:pt>
                <c:pt idx="417">
                  <c:v>16681</c:v>
                </c:pt>
                <c:pt idx="418">
                  <c:v>16711</c:v>
                </c:pt>
                <c:pt idx="419">
                  <c:v>16742</c:v>
                </c:pt>
                <c:pt idx="420">
                  <c:v>16772</c:v>
                </c:pt>
                <c:pt idx="421">
                  <c:v>16803</c:v>
                </c:pt>
                <c:pt idx="422">
                  <c:v>16834</c:v>
                </c:pt>
                <c:pt idx="423">
                  <c:v>16862</c:v>
                </c:pt>
                <c:pt idx="424">
                  <c:v>16893</c:v>
                </c:pt>
                <c:pt idx="425">
                  <c:v>16923</c:v>
                </c:pt>
                <c:pt idx="426">
                  <c:v>16954</c:v>
                </c:pt>
                <c:pt idx="427">
                  <c:v>16984</c:v>
                </c:pt>
                <c:pt idx="428">
                  <c:v>17015</c:v>
                </c:pt>
                <c:pt idx="429">
                  <c:v>17046</c:v>
                </c:pt>
                <c:pt idx="430">
                  <c:v>17076</c:v>
                </c:pt>
                <c:pt idx="431">
                  <c:v>17107</c:v>
                </c:pt>
                <c:pt idx="432">
                  <c:v>17137</c:v>
                </c:pt>
                <c:pt idx="433">
                  <c:v>17168</c:v>
                </c:pt>
                <c:pt idx="434">
                  <c:v>17199</c:v>
                </c:pt>
                <c:pt idx="435">
                  <c:v>17227</c:v>
                </c:pt>
                <c:pt idx="436">
                  <c:v>17258</c:v>
                </c:pt>
                <c:pt idx="437">
                  <c:v>17288</c:v>
                </c:pt>
                <c:pt idx="438">
                  <c:v>17319</c:v>
                </c:pt>
                <c:pt idx="439">
                  <c:v>17349</c:v>
                </c:pt>
                <c:pt idx="440">
                  <c:v>17380</c:v>
                </c:pt>
                <c:pt idx="441">
                  <c:v>17411</c:v>
                </c:pt>
                <c:pt idx="442">
                  <c:v>17441</c:v>
                </c:pt>
                <c:pt idx="443">
                  <c:v>17472</c:v>
                </c:pt>
                <c:pt idx="444">
                  <c:v>17502</c:v>
                </c:pt>
                <c:pt idx="445">
                  <c:v>17533</c:v>
                </c:pt>
                <c:pt idx="446">
                  <c:v>17564</c:v>
                </c:pt>
                <c:pt idx="447">
                  <c:v>17593</c:v>
                </c:pt>
                <c:pt idx="448">
                  <c:v>17624</c:v>
                </c:pt>
                <c:pt idx="449">
                  <c:v>17654</c:v>
                </c:pt>
                <c:pt idx="450">
                  <c:v>17685</c:v>
                </c:pt>
                <c:pt idx="451">
                  <c:v>17715</c:v>
                </c:pt>
                <c:pt idx="452">
                  <c:v>17746</c:v>
                </c:pt>
                <c:pt idx="453">
                  <c:v>17777</c:v>
                </c:pt>
                <c:pt idx="454">
                  <c:v>17807</c:v>
                </c:pt>
                <c:pt idx="455">
                  <c:v>17838</c:v>
                </c:pt>
                <c:pt idx="456">
                  <c:v>17868</c:v>
                </c:pt>
                <c:pt idx="457">
                  <c:v>17899</c:v>
                </c:pt>
                <c:pt idx="458">
                  <c:v>17930</c:v>
                </c:pt>
                <c:pt idx="459">
                  <c:v>17958</c:v>
                </c:pt>
                <c:pt idx="460">
                  <c:v>17989</c:v>
                </c:pt>
                <c:pt idx="461">
                  <c:v>18019</c:v>
                </c:pt>
                <c:pt idx="462">
                  <c:v>18050</c:v>
                </c:pt>
                <c:pt idx="463">
                  <c:v>18080</c:v>
                </c:pt>
                <c:pt idx="464">
                  <c:v>18111</c:v>
                </c:pt>
                <c:pt idx="465">
                  <c:v>18142</c:v>
                </c:pt>
                <c:pt idx="466">
                  <c:v>18172</c:v>
                </c:pt>
                <c:pt idx="467">
                  <c:v>18203</c:v>
                </c:pt>
                <c:pt idx="468">
                  <c:v>18233</c:v>
                </c:pt>
                <c:pt idx="469">
                  <c:v>18264</c:v>
                </c:pt>
                <c:pt idx="470">
                  <c:v>18295</c:v>
                </c:pt>
                <c:pt idx="471">
                  <c:v>18323</c:v>
                </c:pt>
                <c:pt idx="472">
                  <c:v>18354</c:v>
                </c:pt>
                <c:pt idx="473">
                  <c:v>18384</c:v>
                </c:pt>
                <c:pt idx="474">
                  <c:v>18415</c:v>
                </c:pt>
                <c:pt idx="475">
                  <c:v>18445</c:v>
                </c:pt>
                <c:pt idx="476">
                  <c:v>18476</c:v>
                </c:pt>
                <c:pt idx="477">
                  <c:v>18507</c:v>
                </c:pt>
                <c:pt idx="478">
                  <c:v>18537</c:v>
                </c:pt>
                <c:pt idx="479">
                  <c:v>18568</c:v>
                </c:pt>
                <c:pt idx="480">
                  <c:v>18598</c:v>
                </c:pt>
                <c:pt idx="481">
                  <c:v>18629</c:v>
                </c:pt>
                <c:pt idx="482">
                  <c:v>18660</c:v>
                </c:pt>
                <c:pt idx="483">
                  <c:v>18688</c:v>
                </c:pt>
                <c:pt idx="484">
                  <c:v>18719</c:v>
                </c:pt>
                <c:pt idx="485">
                  <c:v>18749</c:v>
                </c:pt>
                <c:pt idx="486">
                  <c:v>18780</c:v>
                </c:pt>
                <c:pt idx="487">
                  <c:v>18810</c:v>
                </c:pt>
                <c:pt idx="488">
                  <c:v>18841</c:v>
                </c:pt>
                <c:pt idx="489">
                  <c:v>18872</c:v>
                </c:pt>
                <c:pt idx="490">
                  <c:v>18902</c:v>
                </c:pt>
                <c:pt idx="491">
                  <c:v>18933</c:v>
                </c:pt>
                <c:pt idx="492">
                  <c:v>18963</c:v>
                </c:pt>
                <c:pt idx="493">
                  <c:v>18994</c:v>
                </c:pt>
                <c:pt idx="494">
                  <c:v>19025</c:v>
                </c:pt>
                <c:pt idx="495">
                  <c:v>19054</c:v>
                </c:pt>
                <c:pt idx="496">
                  <c:v>19085</c:v>
                </c:pt>
                <c:pt idx="497">
                  <c:v>19115</c:v>
                </c:pt>
                <c:pt idx="498">
                  <c:v>19146</c:v>
                </c:pt>
                <c:pt idx="499">
                  <c:v>19176</c:v>
                </c:pt>
                <c:pt idx="500">
                  <c:v>19207</c:v>
                </c:pt>
                <c:pt idx="501">
                  <c:v>19238</c:v>
                </c:pt>
                <c:pt idx="502">
                  <c:v>19268</c:v>
                </c:pt>
                <c:pt idx="503">
                  <c:v>19299</c:v>
                </c:pt>
                <c:pt idx="504">
                  <c:v>19329</c:v>
                </c:pt>
                <c:pt idx="505">
                  <c:v>19360</c:v>
                </c:pt>
                <c:pt idx="506">
                  <c:v>19391</c:v>
                </c:pt>
                <c:pt idx="507">
                  <c:v>19419</c:v>
                </c:pt>
                <c:pt idx="508">
                  <c:v>19450</c:v>
                </c:pt>
                <c:pt idx="509">
                  <c:v>19480</c:v>
                </c:pt>
                <c:pt idx="510">
                  <c:v>19511</c:v>
                </c:pt>
                <c:pt idx="511">
                  <c:v>19541</c:v>
                </c:pt>
                <c:pt idx="512">
                  <c:v>19572</c:v>
                </c:pt>
                <c:pt idx="513">
                  <c:v>19603</c:v>
                </c:pt>
                <c:pt idx="514">
                  <c:v>19633</c:v>
                </c:pt>
                <c:pt idx="515">
                  <c:v>19664</c:v>
                </c:pt>
                <c:pt idx="516">
                  <c:v>19694</c:v>
                </c:pt>
                <c:pt idx="517">
                  <c:v>19725</c:v>
                </c:pt>
                <c:pt idx="518">
                  <c:v>19756</c:v>
                </c:pt>
                <c:pt idx="519">
                  <c:v>19784</c:v>
                </c:pt>
                <c:pt idx="520">
                  <c:v>19815</c:v>
                </c:pt>
                <c:pt idx="521">
                  <c:v>19845</c:v>
                </c:pt>
                <c:pt idx="522">
                  <c:v>19876</c:v>
                </c:pt>
                <c:pt idx="523">
                  <c:v>19906</c:v>
                </c:pt>
                <c:pt idx="524">
                  <c:v>19937</c:v>
                </c:pt>
                <c:pt idx="525">
                  <c:v>19968</c:v>
                </c:pt>
                <c:pt idx="526">
                  <c:v>19998</c:v>
                </c:pt>
                <c:pt idx="527">
                  <c:v>20029</c:v>
                </c:pt>
                <c:pt idx="528">
                  <c:v>20059</c:v>
                </c:pt>
                <c:pt idx="529">
                  <c:v>20090</c:v>
                </c:pt>
                <c:pt idx="530">
                  <c:v>20121</c:v>
                </c:pt>
                <c:pt idx="531">
                  <c:v>20149</c:v>
                </c:pt>
                <c:pt idx="532">
                  <c:v>20180</c:v>
                </c:pt>
                <c:pt idx="533">
                  <c:v>20210</c:v>
                </c:pt>
                <c:pt idx="534">
                  <c:v>20241</c:v>
                </c:pt>
                <c:pt idx="535">
                  <c:v>20271</c:v>
                </c:pt>
                <c:pt idx="536">
                  <c:v>20302</c:v>
                </c:pt>
                <c:pt idx="537">
                  <c:v>20333</c:v>
                </c:pt>
                <c:pt idx="538">
                  <c:v>20363</c:v>
                </c:pt>
                <c:pt idx="539">
                  <c:v>20394</c:v>
                </c:pt>
                <c:pt idx="540">
                  <c:v>20424</c:v>
                </c:pt>
                <c:pt idx="541">
                  <c:v>20455</c:v>
                </c:pt>
                <c:pt idx="542">
                  <c:v>20486</c:v>
                </c:pt>
                <c:pt idx="543">
                  <c:v>20515</c:v>
                </c:pt>
                <c:pt idx="544">
                  <c:v>20546</c:v>
                </c:pt>
                <c:pt idx="545">
                  <c:v>20576</c:v>
                </c:pt>
                <c:pt idx="546">
                  <c:v>20607</c:v>
                </c:pt>
                <c:pt idx="547">
                  <c:v>20637</c:v>
                </c:pt>
                <c:pt idx="548">
                  <c:v>20668</c:v>
                </c:pt>
                <c:pt idx="549">
                  <c:v>20699</c:v>
                </c:pt>
                <c:pt idx="550">
                  <c:v>20729</c:v>
                </c:pt>
                <c:pt idx="551">
                  <c:v>20760</c:v>
                </c:pt>
                <c:pt idx="552">
                  <c:v>20790</c:v>
                </c:pt>
                <c:pt idx="553">
                  <c:v>20821</c:v>
                </c:pt>
                <c:pt idx="554">
                  <c:v>20852</c:v>
                </c:pt>
                <c:pt idx="555">
                  <c:v>20880</c:v>
                </c:pt>
                <c:pt idx="556">
                  <c:v>20911</c:v>
                </c:pt>
                <c:pt idx="557">
                  <c:v>20941</c:v>
                </c:pt>
                <c:pt idx="558">
                  <c:v>20972</c:v>
                </c:pt>
                <c:pt idx="559">
                  <c:v>21002</c:v>
                </c:pt>
                <c:pt idx="560">
                  <c:v>21033</c:v>
                </c:pt>
                <c:pt idx="561">
                  <c:v>21064</c:v>
                </c:pt>
                <c:pt idx="562">
                  <c:v>21094</c:v>
                </c:pt>
                <c:pt idx="563">
                  <c:v>21125</c:v>
                </c:pt>
                <c:pt idx="564">
                  <c:v>21155</c:v>
                </c:pt>
                <c:pt idx="565">
                  <c:v>21186</c:v>
                </c:pt>
                <c:pt idx="566">
                  <c:v>21217</c:v>
                </c:pt>
                <c:pt idx="567">
                  <c:v>21245</c:v>
                </c:pt>
                <c:pt idx="568">
                  <c:v>21276</c:v>
                </c:pt>
                <c:pt idx="569">
                  <c:v>21306</c:v>
                </c:pt>
                <c:pt idx="570">
                  <c:v>21337</c:v>
                </c:pt>
                <c:pt idx="571">
                  <c:v>21367</c:v>
                </c:pt>
                <c:pt idx="572">
                  <c:v>21398</c:v>
                </c:pt>
                <c:pt idx="573">
                  <c:v>21429</c:v>
                </c:pt>
                <c:pt idx="574">
                  <c:v>21459</c:v>
                </c:pt>
                <c:pt idx="575">
                  <c:v>21490</c:v>
                </c:pt>
                <c:pt idx="576">
                  <c:v>21520</c:v>
                </c:pt>
                <c:pt idx="577">
                  <c:v>21551</c:v>
                </c:pt>
                <c:pt idx="578">
                  <c:v>21582</c:v>
                </c:pt>
                <c:pt idx="579">
                  <c:v>21610</c:v>
                </c:pt>
                <c:pt idx="580">
                  <c:v>21641</c:v>
                </c:pt>
                <c:pt idx="581">
                  <c:v>21671</c:v>
                </c:pt>
                <c:pt idx="582">
                  <c:v>21702</c:v>
                </c:pt>
                <c:pt idx="583">
                  <c:v>21732</c:v>
                </c:pt>
                <c:pt idx="584">
                  <c:v>21763</c:v>
                </c:pt>
                <c:pt idx="585">
                  <c:v>21794</c:v>
                </c:pt>
                <c:pt idx="586">
                  <c:v>21824</c:v>
                </c:pt>
                <c:pt idx="587">
                  <c:v>21855</c:v>
                </c:pt>
                <c:pt idx="588">
                  <c:v>21885</c:v>
                </c:pt>
                <c:pt idx="589">
                  <c:v>21916</c:v>
                </c:pt>
                <c:pt idx="590">
                  <c:v>21947</c:v>
                </c:pt>
                <c:pt idx="591">
                  <c:v>21976</c:v>
                </c:pt>
                <c:pt idx="592">
                  <c:v>22007</c:v>
                </c:pt>
                <c:pt idx="593">
                  <c:v>22037</c:v>
                </c:pt>
                <c:pt idx="594">
                  <c:v>22068</c:v>
                </c:pt>
                <c:pt idx="595">
                  <c:v>22098</c:v>
                </c:pt>
                <c:pt idx="596">
                  <c:v>22129</c:v>
                </c:pt>
                <c:pt idx="597">
                  <c:v>22160</c:v>
                </c:pt>
                <c:pt idx="598">
                  <c:v>22190</c:v>
                </c:pt>
                <c:pt idx="599">
                  <c:v>22221</c:v>
                </c:pt>
                <c:pt idx="600">
                  <c:v>22251</c:v>
                </c:pt>
                <c:pt idx="601">
                  <c:v>22282</c:v>
                </c:pt>
                <c:pt idx="602">
                  <c:v>22313</c:v>
                </c:pt>
                <c:pt idx="603">
                  <c:v>22341</c:v>
                </c:pt>
                <c:pt idx="604">
                  <c:v>22372</c:v>
                </c:pt>
                <c:pt idx="605">
                  <c:v>22402</c:v>
                </c:pt>
                <c:pt idx="606">
                  <c:v>22433</c:v>
                </c:pt>
                <c:pt idx="607">
                  <c:v>22463</c:v>
                </c:pt>
                <c:pt idx="608">
                  <c:v>22494</c:v>
                </c:pt>
                <c:pt idx="609">
                  <c:v>22525</c:v>
                </c:pt>
                <c:pt idx="610">
                  <c:v>22555</c:v>
                </c:pt>
                <c:pt idx="611">
                  <c:v>22586</c:v>
                </c:pt>
                <c:pt idx="612">
                  <c:v>22616</c:v>
                </c:pt>
                <c:pt idx="613">
                  <c:v>22647</c:v>
                </c:pt>
                <c:pt idx="614">
                  <c:v>22678</c:v>
                </c:pt>
                <c:pt idx="615">
                  <c:v>22706</c:v>
                </c:pt>
                <c:pt idx="616">
                  <c:v>22737</c:v>
                </c:pt>
                <c:pt idx="617">
                  <c:v>22767</c:v>
                </c:pt>
                <c:pt idx="618">
                  <c:v>22798</c:v>
                </c:pt>
                <c:pt idx="619">
                  <c:v>22828</c:v>
                </c:pt>
                <c:pt idx="620">
                  <c:v>22859</c:v>
                </c:pt>
                <c:pt idx="621">
                  <c:v>22890</c:v>
                </c:pt>
                <c:pt idx="622">
                  <c:v>22920</c:v>
                </c:pt>
                <c:pt idx="623">
                  <c:v>22951</c:v>
                </c:pt>
                <c:pt idx="624">
                  <c:v>22981</c:v>
                </c:pt>
                <c:pt idx="625">
                  <c:v>23012</c:v>
                </c:pt>
                <c:pt idx="626">
                  <c:v>23043</c:v>
                </c:pt>
                <c:pt idx="627">
                  <c:v>23071</c:v>
                </c:pt>
                <c:pt idx="628">
                  <c:v>23102</c:v>
                </c:pt>
                <c:pt idx="629">
                  <c:v>23132</c:v>
                </c:pt>
                <c:pt idx="630">
                  <c:v>23163</c:v>
                </c:pt>
                <c:pt idx="631">
                  <c:v>23193</c:v>
                </c:pt>
                <c:pt idx="632">
                  <c:v>23224</c:v>
                </c:pt>
                <c:pt idx="633">
                  <c:v>23255</c:v>
                </c:pt>
                <c:pt idx="634">
                  <c:v>23285</c:v>
                </c:pt>
                <c:pt idx="635">
                  <c:v>23316</c:v>
                </c:pt>
                <c:pt idx="636">
                  <c:v>23346</c:v>
                </c:pt>
                <c:pt idx="637">
                  <c:v>23377</c:v>
                </c:pt>
                <c:pt idx="638">
                  <c:v>23408</c:v>
                </c:pt>
                <c:pt idx="639">
                  <c:v>23437</c:v>
                </c:pt>
                <c:pt idx="640">
                  <c:v>23468</c:v>
                </c:pt>
                <c:pt idx="641">
                  <c:v>23498</c:v>
                </c:pt>
                <c:pt idx="642">
                  <c:v>23529</c:v>
                </c:pt>
                <c:pt idx="643">
                  <c:v>23559</c:v>
                </c:pt>
                <c:pt idx="644">
                  <c:v>23590</c:v>
                </c:pt>
                <c:pt idx="645">
                  <c:v>23621</c:v>
                </c:pt>
                <c:pt idx="646">
                  <c:v>23651</c:v>
                </c:pt>
                <c:pt idx="647">
                  <c:v>23682</c:v>
                </c:pt>
                <c:pt idx="648">
                  <c:v>23712</c:v>
                </c:pt>
                <c:pt idx="649">
                  <c:v>23743</c:v>
                </c:pt>
                <c:pt idx="650">
                  <c:v>23774</c:v>
                </c:pt>
                <c:pt idx="651">
                  <c:v>23802</c:v>
                </c:pt>
                <c:pt idx="652">
                  <c:v>23833</c:v>
                </c:pt>
                <c:pt idx="653">
                  <c:v>23863</c:v>
                </c:pt>
                <c:pt idx="654">
                  <c:v>23894</c:v>
                </c:pt>
                <c:pt idx="655">
                  <c:v>23924</c:v>
                </c:pt>
                <c:pt idx="656">
                  <c:v>23955</c:v>
                </c:pt>
                <c:pt idx="657">
                  <c:v>23986</c:v>
                </c:pt>
                <c:pt idx="658">
                  <c:v>24016</c:v>
                </c:pt>
                <c:pt idx="659">
                  <c:v>24047</c:v>
                </c:pt>
                <c:pt idx="660">
                  <c:v>24077</c:v>
                </c:pt>
                <c:pt idx="661">
                  <c:v>24108</c:v>
                </c:pt>
                <c:pt idx="662">
                  <c:v>24139</c:v>
                </c:pt>
                <c:pt idx="663">
                  <c:v>24167</c:v>
                </c:pt>
                <c:pt idx="664">
                  <c:v>24198</c:v>
                </c:pt>
                <c:pt idx="665">
                  <c:v>24228</c:v>
                </c:pt>
                <c:pt idx="666">
                  <c:v>24259</c:v>
                </c:pt>
                <c:pt idx="667">
                  <c:v>24289</c:v>
                </c:pt>
                <c:pt idx="668">
                  <c:v>24320</c:v>
                </c:pt>
                <c:pt idx="669">
                  <c:v>24351</c:v>
                </c:pt>
                <c:pt idx="670">
                  <c:v>24381</c:v>
                </c:pt>
                <c:pt idx="671">
                  <c:v>24412</c:v>
                </c:pt>
                <c:pt idx="672">
                  <c:v>24442</c:v>
                </c:pt>
                <c:pt idx="673">
                  <c:v>24473</c:v>
                </c:pt>
                <c:pt idx="674">
                  <c:v>24504</c:v>
                </c:pt>
                <c:pt idx="675">
                  <c:v>24532</c:v>
                </c:pt>
                <c:pt idx="676">
                  <c:v>24563</c:v>
                </c:pt>
                <c:pt idx="677">
                  <c:v>24593</c:v>
                </c:pt>
                <c:pt idx="678">
                  <c:v>24624</c:v>
                </c:pt>
                <c:pt idx="679">
                  <c:v>24654</c:v>
                </c:pt>
                <c:pt idx="680">
                  <c:v>24685</c:v>
                </c:pt>
                <c:pt idx="681">
                  <c:v>24716</c:v>
                </c:pt>
                <c:pt idx="682">
                  <c:v>24746</c:v>
                </c:pt>
                <c:pt idx="683">
                  <c:v>24777</c:v>
                </c:pt>
                <c:pt idx="684">
                  <c:v>24807</c:v>
                </c:pt>
                <c:pt idx="685">
                  <c:v>24838</c:v>
                </c:pt>
                <c:pt idx="686">
                  <c:v>24869</c:v>
                </c:pt>
                <c:pt idx="687">
                  <c:v>24898</c:v>
                </c:pt>
                <c:pt idx="688">
                  <c:v>24929</c:v>
                </c:pt>
                <c:pt idx="689">
                  <c:v>24959</c:v>
                </c:pt>
                <c:pt idx="690">
                  <c:v>24990</c:v>
                </c:pt>
                <c:pt idx="691">
                  <c:v>25020</c:v>
                </c:pt>
                <c:pt idx="692">
                  <c:v>25051</c:v>
                </c:pt>
                <c:pt idx="693">
                  <c:v>25082</c:v>
                </c:pt>
                <c:pt idx="694">
                  <c:v>25112</c:v>
                </c:pt>
                <c:pt idx="695">
                  <c:v>25143</c:v>
                </c:pt>
                <c:pt idx="696">
                  <c:v>25173</c:v>
                </c:pt>
                <c:pt idx="697">
                  <c:v>25204</c:v>
                </c:pt>
                <c:pt idx="698">
                  <c:v>25235</c:v>
                </c:pt>
                <c:pt idx="699">
                  <c:v>25263</c:v>
                </c:pt>
                <c:pt idx="700">
                  <c:v>25294</c:v>
                </c:pt>
                <c:pt idx="701">
                  <c:v>25324</c:v>
                </c:pt>
                <c:pt idx="702">
                  <c:v>25355</c:v>
                </c:pt>
                <c:pt idx="703">
                  <c:v>25385</c:v>
                </c:pt>
                <c:pt idx="704">
                  <c:v>25416</c:v>
                </c:pt>
                <c:pt idx="705">
                  <c:v>25447</c:v>
                </c:pt>
                <c:pt idx="706">
                  <c:v>25477</c:v>
                </c:pt>
                <c:pt idx="707">
                  <c:v>25508</c:v>
                </c:pt>
                <c:pt idx="708">
                  <c:v>25538</c:v>
                </c:pt>
                <c:pt idx="709">
                  <c:v>25569</c:v>
                </c:pt>
                <c:pt idx="710">
                  <c:v>25600</c:v>
                </c:pt>
                <c:pt idx="711">
                  <c:v>25628</c:v>
                </c:pt>
                <c:pt idx="712">
                  <c:v>25659</c:v>
                </c:pt>
                <c:pt idx="713">
                  <c:v>25689</c:v>
                </c:pt>
                <c:pt idx="714">
                  <c:v>25720</c:v>
                </c:pt>
                <c:pt idx="715">
                  <c:v>25750</c:v>
                </c:pt>
                <c:pt idx="716">
                  <c:v>25781</c:v>
                </c:pt>
                <c:pt idx="717">
                  <c:v>25812</c:v>
                </c:pt>
                <c:pt idx="718">
                  <c:v>25842</c:v>
                </c:pt>
                <c:pt idx="719">
                  <c:v>25873</c:v>
                </c:pt>
                <c:pt idx="720">
                  <c:v>25903</c:v>
                </c:pt>
                <c:pt idx="721">
                  <c:v>25934</c:v>
                </c:pt>
                <c:pt idx="722">
                  <c:v>25965</c:v>
                </c:pt>
                <c:pt idx="723">
                  <c:v>25993</c:v>
                </c:pt>
                <c:pt idx="724">
                  <c:v>26024</c:v>
                </c:pt>
                <c:pt idx="725">
                  <c:v>26054</c:v>
                </c:pt>
                <c:pt idx="726">
                  <c:v>26085</c:v>
                </c:pt>
                <c:pt idx="727">
                  <c:v>26115</c:v>
                </c:pt>
                <c:pt idx="728">
                  <c:v>26146</c:v>
                </c:pt>
                <c:pt idx="729">
                  <c:v>26177</c:v>
                </c:pt>
                <c:pt idx="730">
                  <c:v>26207</c:v>
                </c:pt>
                <c:pt idx="731">
                  <c:v>26238</c:v>
                </c:pt>
                <c:pt idx="732">
                  <c:v>26268</c:v>
                </c:pt>
                <c:pt idx="733">
                  <c:v>26299</c:v>
                </c:pt>
                <c:pt idx="734">
                  <c:v>26330</c:v>
                </c:pt>
                <c:pt idx="735">
                  <c:v>26359</c:v>
                </c:pt>
                <c:pt idx="736">
                  <c:v>26390</c:v>
                </c:pt>
                <c:pt idx="737">
                  <c:v>26420</c:v>
                </c:pt>
                <c:pt idx="738">
                  <c:v>26451</c:v>
                </c:pt>
                <c:pt idx="739">
                  <c:v>26481</c:v>
                </c:pt>
                <c:pt idx="740">
                  <c:v>26512</c:v>
                </c:pt>
                <c:pt idx="741">
                  <c:v>26543</c:v>
                </c:pt>
                <c:pt idx="742">
                  <c:v>26573</c:v>
                </c:pt>
                <c:pt idx="743">
                  <c:v>26604</c:v>
                </c:pt>
                <c:pt idx="744">
                  <c:v>26634</c:v>
                </c:pt>
                <c:pt idx="745">
                  <c:v>26665</c:v>
                </c:pt>
                <c:pt idx="746">
                  <c:v>26696</c:v>
                </c:pt>
                <c:pt idx="747">
                  <c:v>26724</c:v>
                </c:pt>
                <c:pt idx="748">
                  <c:v>26755</c:v>
                </c:pt>
                <c:pt idx="749">
                  <c:v>26785</c:v>
                </c:pt>
                <c:pt idx="750">
                  <c:v>26816</c:v>
                </c:pt>
                <c:pt idx="751">
                  <c:v>26846</c:v>
                </c:pt>
                <c:pt idx="752">
                  <c:v>26877</c:v>
                </c:pt>
                <c:pt idx="753">
                  <c:v>26908</c:v>
                </c:pt>
                <c:pt idx="754">
                  <c:v>26938</c:v>
                </c:pt>
                <c:pt idx="755">
                  <c:v>26969</c:v>
                </c:pt>
                <c:pt idx="756">
                  <c:v>26999</c:v>
                </c:pt>
                <c:pt idx="757">
                  <c:v>27030</c:v>
                </c:pt>
                <c:pt idx="758">
                  <c:v>27061</c:v>
                </c:pt>
                <c:pt idx="759">
                  <c:v>27089</c:v>
                </c:pt>
                <c:pt idx="760">
                  <c:v>27120</c:v>
                </c:pt>
                <c:pt idx="761">
                  <c:v>27150</c:v>
                </c:pt>
                <c:pt idx="762">
                  <c:v>27181</c:v>
                </c:pt>
                <c:pt idx="763">
                  <c:v>27211</c:v>
                </c:pt>
                <c:pt idx="764">
                  <c:v>27242</c:v>
                </c:pt>
                <c:pt idx="765">
                  <c:v>27273</c:v>
                </c:pt>
                <c:pt idx="766">
                  <c:v>27303</c:v>
                </c:pt>
                <c:pt idx="767">
                  <c:v>27334</c:v>
                </c:pt>
                <c:pt idx="768">
                  <c:v>27364</c:v>
                </c:pt>
                <c:pt idx="769">
                  <c:v>27395</c:v>
                </c:pt>
                <c:pt idx="770">
                  <c:v>27426</c:v>
                </c:pt>
                <c:pt idx="771">
                  <c:v>27454</c:v>
                </c:pt>
                <c:pt idx="772">
                  <c:v>27485</c:v>
                </c:pt>
                <c:pt idx="773">
                  <c:v>27515</c:v>
                </c:pt>
                <c:pt idx="774">
                  <c:v>27546</c:v>
                </c:pt>
                <c:pt idx="775">
                  <c:v>27576</c:v>
                </c:pt>
                <c:pt idx="776">
                  <c:v>27607</c:v>
                </c:pt>
                <c:pt idx="777">
                  <c:v>27638</c:v>
                </c:pt>
                <c:pt idx="778">
                  <c:v>27668</c:v>
                </c:pt>
                <c:pt idx="779">
                  <c:v>27699</c:v>
                </c:pt>
                <c:pt idx="780">
                  <c:v>27729</c:v>
                </c:pt>
                <c:pt idx="781">
                  <c:v>27760</c:v>
                </c:pt>
                <c:pt idx="782">
                  <c:v>27791</c:v>
                </c:pt>
                <c:pt idx="783">
                  <c:v>27820</c:v>
                </c:pt>
                <c:pt idx="784">
                  <c:v>27851</c:v>
                </c:pt>
                <c:pt idx="785">
                  <c:v>27881</c:v>
                </c:pt>
                <c:pt idx="786">
                  <c:v>27912</c:v>
                </c:pt>
                <c:pt idx="787">
                  <c:v>27942</c:v>
                </c:pt>
                <c:pt idx="788">
                  <c:v>27973</c:v>
                </c:pt>
                <c:pt idx="789">
                  <c:v>28004</c:v>
                </c:pt>
                <c:pt idx="790">
                  <c:v>28034</c:v>
                </c:pt>
                <c:pt idx="791">
                  <c:v>28065</c:v>
                </c:pt>
                <c:pt idx="792">
                  <c:v>28095</c:v>
                </c:pt>
                <c:pt idx="793">
                  <c:v>28126</c:v>
                </c:pt>
                <c:pt idx="794">
                  <c:v>28157</c:v>
                </c:pt>
                <c:pt idx="795">
                  <c:v>28185</c:v>
                </c:pt>
                <c:pt idx="796">
                  <c:v>28216</c:v>
                </c:pt>
                <c:pt idx="797">
                  <c:v>28246</c:v>
                </c:pt>
                <c:pt idx="798">
                  <c:v>28277</c:v>
                </c:pt>
                <c:pt idx="799">
                  <c:v>28307</c:v>
                </c:pt>
                <c:pt idx="800">
                  <c:v>28338</c:v>
                </c:pt>
                <c:pt idx="801">
                  <c:v>28369</c:v>
                </c:pt>
                <c:pt idx="802">
                  <c:v>28399</c:v>
                </c:pt>
                <c:pt idx="803">
                  <c:v>28430</c:v>
                </c:pt>
                <c:pt idx="804">
                  <c:v>28460</c:v>
                </c:pt>
                <c:pt idx="805">
                  <c:v>28491</c:v>
                </c:pt>
                <c:pt idx="806">
                  <c:v>28522</c:v>
                </c:pt>
                <c:pt idx="807">
                  <c:v>28550</c:v>
                </c:pt>
                <c:pt idx="808">
                  <c:v>28581</c:v>
                </c:pt>
                <c:pt idx="809">
                  <c:v>28611</c:v>
                </c:pt>
                <c:pt idx="810">
                  <c:v>28642</c:v>
                </c:pt>
                <c:pt idx="811">
                  <c:v>28672</c:v>
                </c:pt>
                <c:pt idx="812">
                  <c:v>28703</c:v>
                </c:pt>
                <c:pt idx="813">
                  <c:v>28734</c:v>
                </c:pt>
                <c:pt idx="814">
                  <c:v>28764</c:v>
                </c:pt>
                <c:pt idx="815">
                  <c:v>28795</c:v>
                </c:pt>
                <c:pt idx="816">
                  <c:v>28825</c:v>
                </c:pt>
                <c:pt idx="817">
                  <c:v>28856</c:v>
                </c:pt>
                <c:pt idx="818">
                  <c:v>28887</c:v>
                </c:pt>
                <c:pt idx="819">
                  <c:v>28915</c:v>
                </c:pt>
                <c:pt idx="820">
                  <c:v>28946</c:v>
                </c:pt>
                <c:pt idx="821">
                  <c:v>28976</c:v>
                </c:pt>
                <c:pt idx="822">
                  <c:v>29007</c:v>
                </c:pt>
                <c:pt idx="823">
                  <c:v>29037</c:v>
                </c:pt>
                <c:pt idx="824">
                  <c:v>29068</c:v>
                </c:pt>
                <c:pt idx="825">
                  <c:v>29099</c:v>
                </c:pt>
                <c:pt idx="826">
                  <c:v>29129</c:v>
                </c:pt>
                <c:pt idx="827">
                  <c:v>29160</c:v>
                </c:pt>
                <c:pt idx="828">
                  <c:v>29190</c:v>
                </c:pt>
                <c:pt idx="829">
                  <c:v>29221</c:v>
                </c:pt>
                <c:pt idx="830">
                  <c:v>29252</c:v>
                </c:pt>
                <c:pt idx="831">
                  <c:v>29281</c:v>
                </c:pt>
                <c:pt idx="832">
                  <c:v>29312</c:v>
                </c:pt>
                <c:pt idx="833">
                  <c:v>29342</c:v>
                </c:pt>
                <c:pt idx="834">
                  <c:v>29373</c:v>
                </c:pt>
                <c:pt idx="835">
                  <c:v>29403</c:v>
                </c:pt>
                <c:pt idx="836">
                  <c:v>29434</c:v>
                </c:pt>
                <c:pt idx="837">
                  <c:v>29465</c:v>
                </c:pt>
                <c:pt idx="838">
                  <c:v>29495</c:v>
                </c:pt>
                <c:pt idx="839">
                  <c:v>29526</c:v>
                </c:pt>
                <c:pt idx="840">
                  <c:v>29556</c:v>
                </c:pt>
                <c:pt idx="841">
                  <c:v>29587</c:v>
                </c:pt>
                <c:pt idx="842">
                  <c:v>29618</c:v>
                </c:pt>
                <c:pt idx="843">
                  <c:v>29646</c:v>
                </c:pt>
                <c:pt idx="844">
                  <c:v>29677</c:v>
                </c:pt>
                <c:pt idx="845">
                  <c:v>29707</c:v>
                </c:pt>
                <c:pt idx="846">
                  <c:v>29738</c:v>
                </c:pt>
                <c:pt idx="847">
                  <c:v>29768</c:v>
                </c:pt>
                <c:pt idx="848">
                  <c:v>29799</c:v>
                </c:pt>
                <c:pt idx="849">
                  <c:v>29830</c:v>
                </c:pt>
                <c:pt idx="850">
                  <c:v>29860</c:v>
                </c:pt>
                <c:pt idx="851">
                  <c:v>29891</c:v>
                </c:pt>
                <c:pt idx="852">
                  <c:v>29921</c:v>
                </c:pt>
                <c:pt idx="853">
                  <c:v>29952</c:v>
                </c:pt>
                <c:pt idx="854">
                  <c:v>29983</c:v>
                </c:pt>
                <c:pt idx="855">
                  <c:v>30011</c:v>
                </c:pt>
                <c:pt idx="856">
                  <c:v>30042</c:v>
                </c:pt>
                <c:pt idx="857">
                  <c:v>30072</c:v>
                </c:pt>
                <c:pt idx="858">
                  <c:v>30103</c:v>
                </c:pt>
                <c:pt idx="859">
                  <c:v>30133</c:v>
                </c:pt>
                <c:pt idx="860">
                  <c:v>30164</c:v>
                </c:pt>
                <c:pt idx="861">
                  <c:v>30195</c:v>
                </c:pt>
                <c:pt idx="862">
                  <c:v>30225</c:v>
                </c:pt>
                <c:pt idx="863">
                  <c:v>30256</c:v>
                </c:pt>
                <c:pt idx="864">
                  <c:v>30286</c:v>
                </c:pt>
                <c:pt idx="865">
                  <c:v>30317</c:v>
                </c:pt>
                <c:pt idx="866">
                  <c:v>30348</c:v>
                </c:pt>
                <c:pt idx="867">
                  <c:v>30376</c:v>
                </c:pt>
                <c:pt idx="868">
                  <c:v>30407</c:v>
                </c:pt>
                <c:pt idx="869">
                  <c:v>30437</c:v>
                </c:pt>
                <c:pt idx="870">
                  <c:v>30468</c:v>
                </c:pt>
                <c:pt idx="871">
                  <c:v>30498</c:v>
                </c:pt>
                <c:pt idx="872">
                  <c:v>30529</c:v>
                </c:pt>
                <c:pt idx="873">
                  <c:v>30560</c:v>
                </c:pt>
                <c:pt idx="874">
                  <c:v>30590</c:v>
                </c:pt>
                <c:pt idx="875">
                  <c:v>30621</c:v>
                </c:pt>
                <c:pt idx="876">
                  <c:v>30651</c:v>
                </c:pt>
                <c:pt idx="877">
                  <c:v>30682</c:v>
                </c:pt>
                <c:pt idx="878">
                  <c:v>30713</c:v>
                </c:pt>
                <c:pt idx="879">
                  <c:v>30742</c:v>
                </c:pt>
                <c:pt idx="880">
                  <c:v>30773</c:v>
                </c:pt>
                <c:pt idx="881">
                  <c:v>30803</c:v>
                </c:pt>
                <c:pt idx="882">
                  <c:v>30834</c:v>
                </c:pt>
                <c:pt idx="883">
                  <c:v>30864</c:v>
                </c:pt>
                <c:pt idx="884">
                  <c:v>30895</c:v>
                </c:pt>
                <c:pt idx="885">
                  <c:v>30926</c:v>
                </c:pt>
                <c:pt idx="886">
                  <c:v>30956</c:v>
                </c:pt>
                <c:pt idx="887">
                  <c:v>30987</c:v>
                </c:pt>
                <c:pt idx="888">
                  <c:v>31017</c:v>
                </c:pt>
                <c:pt idx="889">
                  <c:v>31048</c:v>
                </c:pt>
                <c:pt idx="890">
                  <c:v>31079</c:v>
                </c:pt>
                <c:pt idx="891">
                  <c:v>31107</c:v>
                </c:pt>
                <c:pt idx="892">
                  <c:v>31138</c:v>
                </c:pt>
                <c:pt idx="893">
                  <c:v>31168</c:v>
                </c:pt>
                <c:pt idx="894">
                  <c:v>31199</c:v>
                </c:pt>
                <c:pt idx="895">
                  <c:v>31229</c:v>
                </c:pt>
                <c:pt idx="896">
                  <c:v>31260</c:v>
                </c:pt>
                <c:pt idx="897">
                  <c:v>31291</c:v>
                </c:pt>
                <c:pt idx="898">
                  <c:v>31321</c:v>
                </c:pt>
                <c:pt idx="899">
                  <c:v>31352</c:v>
                </c:pt>
                <c:pt idx="900">
                  <c:v>31382</c:v>
                </c:pt>
                <c:pt idx="901">
                  <c:v>31413</c:v>
                </c:pt>
                <c:pt idx="902">
                  <c:v>31444</c:v>
                </c:pt>
                <c:pt idx="903">
                  <c:v>31472</c:v>
                </c:pt>
                <c:pt idx="904">
                  <c:v>31503</c:v>
                </c:pt>
                <c:pt idx="905">
                  <c:v>31533</c:v>
                </c:pt>
                <c:pt idx="906">
                  <c:v>31564</c:v>
                </c:pt>
                <c:pt idx="907">
                  <c:v>31594</c:v>
                </c:pt>
                <c:pt idx="908">
                  <c:v>31625</c:v>
                </c:pt>
                <c:pt idx="909">
                  <c:v>31656</c:v>
                </c:pt>
                <c:pt idx="910">
                  <c:v>31686</c:v>
                </c:pt>
                <c:pt idx="911">
                  <c:v>31717</c:v>
                </c:pt>
                <c:pt idx="912">
                  <c:v>31747</c:v>
                </c:pt>
                <c:pt idx="913">
                  <c:v>31778</c:v>
                </c:pt>
                <c:pt idx="914">
                  <c:v>31809</c:v>
                </c:pt>
                <c:pt idx="915">
                  <c:v>31837</c:v>
                </c:pt>
                <c:pt idx="916">
                  <c:v>31868</c:v>
                </c:pt>
                <c:pt idx="917">
                  <c:v>31898</c:v>
                </c:pt>
                <c:pt idx="918">
                  <c:v>31929</c:v>
                </c:pt>
                <c:pt idx="919">
                  <c:v>31959</c:v>
                </c:pt>
                <c:pt idx="920">
                  <c:v>31990</c:v>
                </c:pt>
                <c:pt idx="921">
                  <c:v>32021</c:v>
                </c:pt>
                <c:pt idx="922">
                  <c:v>32051</c:v>
                </c:pt>
                <c:pt idx="923">
                  <c:v>32082</c:v>
                </c:pt>
                <c:pt idx="924">
                  <c:v>32112</c:v>
                </c:pt>
                <c:pt idx="925">
                  <c:v>32143</c:v>
                </c:pt>
                <c:pt idx="926">
                  <c:v>32174</c:v>
                </c:pt>
                <c:pt idx="927">
                  <c:v>32203</c:v>
                </c:pt>
                <c:pt idx="928">
                  <c:v>32234</c:v>
                </c:pt>
                <c:pt idx="929">
                  <c:v>32264</c:v>
                </c:pt>
                <c:pt idx="930">
                  <c:v>32295</c:v>
                </c:pt>
                <c:pt idx="931">
                  <c:v>32325</c:v>
                </c:pt>
                <c:pt idx="932">
                  <c:v>32356</c:v>
                </c:pt>
                <c:pt idx="933">
                  <c:v>32387</c:v>
                </c:pt>
                <c:pt idx="934">
                  <c:v>32417</c:v>
                </c:pt>
                <c:pt idx="935">
                  <c:v>32448</c:v>
                </c:pt>
                <c:pt idx="936">
                  <c:v>32478</c:v>
                </c:pt>
                <c:pt idx="937">
                  <c:v>32509</c:v>
                </c:pt>
                <c:pt idx="938">
                  <c:v>32540</c:v>
                </c:pt>
                <c:pt idx="939">
                  <c:v>32568</c:v>
                </c:pt>
                <c:pt idx="940">
                  <c:v>32599</c:v>
                </c:pt>
                <c:pt idx="941">
                  <c:v>32629</c:v>
                </c:pt>
                <c:pt idx="942">
                  <c:v>32660</c:v>
                </c:pt>
                <c:pt idx="943">
                  <c:v>32690</c:v>
                </c:pt>
                <c:pt idx="944">
                  <c:v>32721</c:v>
                </c:pt>
                <c:pt idx="945">
                  <c:v>32752</c:v>
                </c:pt>
                <c:pt idx="946">
                  <c:v>32782</c:v>
                </c:pt>
                <c:pt idx="947">
                  <c:v>32813</c:v>
                </c:pt>
                <c:pt idx="948">
                  <c:v>32843</c:v>
                </c:pt>
                <c:pt idx="949">
                  <c:v>32874</c:v>
                </c:pt>
                <c:pt idx="950">
                  <c:v>32905</c:v>
                </c:pt>
                <c:pt idx="951">
                  <c:v>32933</c:v>
                </c:pt>
                <c:pt idx="952">
                  <c:v>32964</c:v>
                </c:pt>
                <c:pt idx="953">
                  <c:v>32994</c:v>
                </c:pt>
                <c:pt idx="954">
                  <c:v>33025</c:v>
                </c:pt>
                <c:pt idx="955">
                  <c:v>33055</c:v>
                </c:pt>
                <c:pt idx="956">
                  <c:v>33086</c:v>
                </c:pt>
                <c:pt idx="957">
                  <c:v>33117</c:v>
                </c:pt>
                <c:pt idx="958">
                  <c:v>33147</c:v>
                </c:pt>
                <c:pt idx="959">
                  <c:v>33178</c:v>
                </c:pt>
                <c:pt idx="960">
                  <c:v>33208</c:v>
                </c:pt>
                <c:pt idx="961">
                  <c:v>33239</c:v>
                </c:pt>
                <c:pt idx="962">
                  <c:v>33270</c:v>
                </c:pt>
                <c:pt idx="963">
                  <c:v>33298</c:v>
                </c:pt>
                <c:pt idx="964">
                  <c:v>33329</c:v>
                </c:pt>
                <c:pt idx="965">
                  <c:v>33359</c:v>
                </c:pt>
                <c:pt idx="966">
                  <c:v>33390</c:v>
                </c:pt>
                <c:pt idx="967">
                  <c:v>33420</c:v>
                </c:pt>
                <c:pt idx="968">
                  <c:v>33451</c:v>
                </c:pt>
                <c:pt idx="969">
                  <c:v>33482</c:v>
                </c:pt>
                <c:pt idx="970">
                  <c:v>33512</c:v>
                </c:pt>
                <c:pt idx="971">
                  <c:v>33543</c:v>
                </c:pt>
                <c:pt idx="972">
                  <c:v>33573</c:v>
                </c:pt>
                <c:pt idx="973">
                  <c:v>33604</c:v>
                </c:pt>
                <c:pt idx="974">
                  <c:v>33635</c:v>
                </c:pt>
                <c:pt idx="975">
                  <c:v>33664</c:v>
                </c:pt>
                <c:pt idx="976">
                  <c:v>33695</c:v>
                </c:pt>
                <c:pt idx="977">
                  <c:v>33725</c:v>
                </c:pt>
                <c:pt idx="978">
                  <c:v>33756</c:v>
                </c:pt>
                <c:pt idx="979">
                  <c:v>33786</c:v>
                </c:pt>
                <c:pt idx="980">
                  <c:v>33817</c:v>
                </c:pt>
                <c:pt idx="981">
                  <c:v>33848</c:v>
                </c:pt>
                <c:pt idx="982">
                  <c:v>33878</c:v>
                </c:pt>
                <c:pt idx="983">
                  <c:v>33909</c:v>
                </c:pt>
                <c:pt idx="984">
                  <c:v>33939</c:v>
                </c:pt>
                <c:pt idx="985">
                  <c:v>33970</c:v>
                </c:pt>
                <c:pt idx="986">
                  <c:v>34001</c:v>
                </c:pt>
                <c:pt idx="987">
                  <c:v>34029</c:v>
                </c:pt>
                <c:pt idx="988">
                  <c:v>34060</c:v>
                </c:pt>
                <c:pt idx="989">
                  <c:v>34090</c:v>
                </c:pt>
                <c:pt idx="990">
                  <c:v>34121</c:v>
                </c:pt>
                <c:pt idx="991">
                  <c:v>34151</c:v>
                </c:pt>
                <c:pt idx="992">
                  <c:v>34182</c:v>
                </c:pt>
                <c:pt idx="993">
                  <c:v>34213</c:v>
                </c:pt>
                <c:pt idx="994">
                  <c:v>34243</c:v>
                </c:pt>
                <c:pt idx="995">
                  <c:v>34274</c:v>
                </c:pt>
                <c:pt idx="996">
                  <c:v>34304</c:v>
                </c:pt>
                <c:pt idx="997">
                  <c:v>34335</c:v>
                </c:pt>
                <c:pt idx="998">
                  <c:v>34366</c:v>
                </c:pt>
                <c:pt idx="999">
                  <c:v>34394</c:v>
                </c:pt>
                <c:pt idx="1000">
                  <c:v>34425</c:v>
                </c:pt>
                <c:pt idx="1001">
                  <c:v>34455</c:v>
                </c:pt>
                <c:pt idx="1002">
                  <c:v>34486</c:v>
                </c:pt>
                <c:pt idx="1003">
                  <c:v>34516</c:v>
                </c:pt>
                <c:pt idx="1004">
                  <c:v>34547</c:v>
                </c:pt>
                <c:pt idx="1005">
                  <c:v>34578</c:v>
                </c:pt>
                <c:pt idx="1006">
                  <c:v>34608</c:v>
                </c:pt>
                <c:pt idx="1007">
                  <c:v>34639</c:v>
                </c:pt>
                <c:pt idx="1008">
                  <c:v>34669</c:v>
                </c:pt>
                <c:pt idx="1009">
                  <c:v>34700</c:v>
                </c:pt>
                <c:pt idx="1010">
                  <c:v>34731</c:v>
                </c:pt>
                <c:pt idx="1011">
                  <c:v>34759</c:v>
                </c:pt>
                <c:pt idx="1012">
                  <c:v>34790</c:v>
                </c:pt>
                <c:pt idx="1013">
                  <c:v>34820</c:v>
                </c:pt>
                <c:pt idx="1014">
                  <c:v>34851</c:v>
                </c:pt>
                <c:pt idx="1015">
                  <c:v>34881</c:v>
                </c:pt>
                <c:pt idx="1016">
                  <c:v>34912</c:v>
                </c:pt>
                <c:pt idx="1017">
                  <c:v>34943</c:v>
                </c:pt>
                <c:pt idx="1018">
                  <c:v>34973</c:v>
                </c:pt>
                <c:pt idx="1019">
                  <c:v>35004</c:v>
                </c:pt>
                <c:pt idx="1020">
                  <c:v>35034</c:v>
                </c:pt>
                <c:pt idx="1021">
                  <c:v>35065</c:v>
                </c:pt>
                <c:pt idx="1022">
                  <c:v>35096</c:v>
                </c:pt>
                <c:pt idx="1023">
                  <c:v>35125</c:v>
                </c:pt>
                <c:pt idx="1024">
                  <c:v>35156</c:v>
                </c:pt>
                <c:pt idx="1025">
                  <c:v>35186</c:v>
                </c:pt>
                <c:pt idx="1026">
                  <c:v>35217</c:v>
                </c:pt>
                <c:pt idx="1027">
                  <c:v>35247</c:v>
                </c:pt>
                <c:pt idx="1028">
                  <c:v>35278</c:v>
                </c:pt>
                <c:pt idx="1029">
                  <c:v>35309</c:v>
                </c:pt>
                <c:pt idx="1030">
                  <c:v>35339</c:v>
                </c:pt>
                <c:pt idx="1031">
                  <c:v>35370</c:v>
                </c:pt>
                <c:pt idx="1032">
                  <c:v>35400</c:v>
                </c:pt>
                <c:pt idx="1033">
                  <c:v>35431</c:v>
                </c:pt>
                <c:pt idx="1034">
                  <c:v>35462</c:v>
                </c:pt>
                <c:pt idx="1035">
                  <c:v>35490</c:v>
                </c:pt>
                <c:pt idx="1036">
                  <c:v>35521</c:v>
                </c:pt>
                <c:pt idx="1037">
                  <c:v>35551</c:v>
                </c:pt>
                <c:pt idx="1038">
                  <c:v>35582</c:v>
                </c:pt>
                <c:pt idx="1039">
                  <c:v>35612</c:v>
                </c:pt>
                <c:pt idx="1040">
                  <c:v>35643</c:v>
                </c:pt>
                <c:pt idx="1041">
                  <c:v>35674</c:v>
                </c:pt>
                <c:pt idx="1042">
                  <c:v>35704</c:v>
                </c:pt>
                <c:pt idx="1043">
                  <c:v>35735</c:v>
                </c:pt>
                <c:pt idx="1044">
                  <c:v>35765</c:v>
                </c:pt>
                <c:pt idx="1045">
                  <c:v>35796</c:v>
                </c:pt>
                <c:pt idx="1046">
                  <c:v>35827</c:v>
                </c:pt>
                <c:pt idx="1047">
                  <c:v>35855</c:v>
                </c:pt>
                <c:pt idx="1048">
                  <c:v>35886</c:v>
                </c:pt>
                <c:pt idx="1049">
                  <c:v>35916</c:v>
                </c:pt>
                <c:pt idx="1050">
                  <c:v>35947</c:v>
                </c:pt>
                <c:pt idx="1051">
                  <c:v>35977</c:v>
                </c:pt>
                <c:pt idx="1052">
                  <c:v>36008</c:v>
                </c:pt>
                <c:pt idx="1053">
                  <c:v>36039</c:v>
                </c:pt>
                <c:pt idx="1054">
                  <c:v>36069</c:v>
                </c:pt>
                <c:pt idx="1055">
                  <c:v>36100</c:v>
                </c:pt>
                <c:pt idx="1056">
                  <c:v>36130</c:v>
                </c:pt>
                <c:pt idx="1057">
                  <c:v>36161</c:v>
                </c:pt>
                <c:pt idx="1058">
                  <c:v>36192</c:v>
                </c:pt>
                <c:pt idx="1059">
                  <c:v>36220</c:v>
                </c:pt>
                <c:pt idx="1060">
                  <c:v>36251</c:v>
                </c:pt>
                <c:pt idx="1061">
                  <c:v>36281</c:v>
                </c:pt>
                <c:pt idx="1062">
                  <c:v>36312</c:v>
                </c:pt>
                <c:pt idx="1063">
                  <c:v>36342</c:v>
                </c:pt>
                <c:pt idx="1064">
                  <c:v>36373</c:v>
                </c:pt>
                <c:pt idx="1065">
                  <c:v>36404</c:v>
                </c:pt>
                <c:pt idx="1066">
                  <c:v>36434</c:v>
                </c:pt>
                <c:pt idx="1067">
                  <c:v>36465</c:v>
                </c:pt>
                <c:pt idx="1068">
                  <c:v>36495</c:v>
                </c:pt>
                <c:pt idx="1069">
                  <c:v>36526</c:v>
                </c:pt>
                <c:pt idx="1070">
                  <c:v>36557</c:v>
                </c:pt>
                <c:pt idx="1071">
                  <c:v>36586</c:v>
                </c:pt>
                <c:pt idx="1072">
                  <c:v>36617</c:v>
                </c:pt>
                <c:pt idx="1073">
                  <c:v>36647</c:v>
                </c:pt>
                <c:pt idx="1074">
                  <c:v>36678</c:v>
                </c:pt>
                <c:pt idx="1075">
                  <c:v>36708</c:v>
                </c:pt>
                <c:pt idx="1076">
                  <c:v>36739</c:v>
                </c:pt>
                <c:pt idx="1077">
                  <c:v>36770</c:v>
                </c:pt>
                <c:pt idx="1078">
                  <c:v>36800</c:v>
                </c:pt>
                <c:pt idx="1079">
                  <c:v>36831</c:v>
                </c:pt>
                <c:pt idx="1080">
                  <c:v>36861</c:v>
                </c:pt>
                <c:pt idx="1081">
                  <c:v>36892</c:v>
                </c:pt>
                <c:pt idx="1082">
                  <c:v>36923</c:v>
                </c:pt>
                <c:pt idx="1083">
                  <c:v>36951</c:v>
                </c:pt>
                <c:pt idx="1084">
                  <c:v>36982</c:v>
                </c:pt>
                <c:pt idx="1085">
                  <c:v>37012</c:v>
                </c:pt>
                <c:pt idx="1086">
                  <c:v>37043</c:v>
                </c:pt>
                <c:pt idx="1087">
                  <c:v>37073</c:v>
                </c:pt>
                <c:pt idx="1088">
                  <c:v>37104</c:v>
                </c:pt>
                <c:pt idx="1089">
                  <c:v>37135</c:v>
                </c:pt>
                <c:pt idx="1090">
                  <c:v>37165</c:v>
                </c:pt>
                <c:pt idx="1091">
                  <c:v>37196</c:v>
                </c:pt>
                <c:pt idx="1092">
                  <c:v>37226</c:v>
                </c:pt>
                <c:pt idx="1093">
                  <c:v>37257</c:v>
                </c:pt>
                <c:pt idx="1094">
                  <c:v>37288</c:v>
                </c:pt>
                <c:pt idx="1095">
                  <c:v>37316</c:v>
                </c:pt>
                <c:pt idx="1096">
                  <c:v>37347</c:v>
                </c:pt>
                <c:pt idx="1097">
                  <c:v>37377</c:v>
                </c:pt>
                <c:pt idx="1098">
                  <c:v>37408</c:v>
                </c:pt>
                <c:pt idx="1099">
                  <c:v>37438</c:v>
                </c:pt>
                <c:pt idx="1100">
                  <c:v>37469</c:v>
                </c:pt>
                <c:pt idx="1101">
                  <c:v>37500</c:v>
                </c:pt>
                <c:pt idx="1102">
                  <c:v>37530</c:v>
                </c:pt>
                <c:pt idx="1103">
                  <c:v>37561</c:v>
                </c:pt>
                <c:pt idx="1104">
                  <c:v>37591</c:v>
                </c:pt>
                <c:pt idx="1105">
                  <c:v>37622</c:v>
                </c:pt>
                <c:pt idx="1106">
                  <c:v>37653</c:v>
                </c:pt>
                <c:pt idx="1107">
                  <c:v>37681</c:v>
                </c:pt>
                <c:pt idx="1108">
                  <c:v>37712</c:v>
                </c:pt>
                <c:pt idx="1109">
                  <c:v>37742</c:v>
                </c:pt>
                <c:pt idx="1110">
                  <c:v>37773</c:v>
                </c:pt>
                <c:pt idx="1111">
                  <c:v>37803</c:v>
                </c:pt>
                <c:pt idx="1112">
                  <c:v>37834</c:v>
                </c:pt>
                <c:pt idx="1113">
                  <c:v>37865</c:v>
                </c:pt>
                <c:pt idx="1114">
                  <c:v>37895</c:v>
                </c:pt>
                <c:pt idx="1115">
                  <c:v>37926</c:v>
                </c:pt>
                <c:pt idx="1116">
                  <c:v>37956</c:v>
                </c:pt>
                <c:pt idx="1117">
                  <c:v>37987</c:v>
                </c:pt>
                <c:pt idx="1118">
                  <c:v>38018</c:v>
                </c:pt>
                <c:pt idx="1119">
                  <c:v>38047</c:v>
                </c:pt>
                <c:pt idx="1120">
                  <c:v>38078</c:v>
                </c:pt>
                <c:pt idx="1121">
                  <c:v>38108</c:v>
                </c:pt>
                <c:pt idx="1122">
                  <c:v>38139</c:v>
                </c:pt>
                <c:pt idx="1123">
                  <c:v>38169</c:v>
                </c:pt>
                <c:pt idx="1124">
                  <c:v>38200</c:v>
                </c:pt>
                <c:pt idx="1125">
                  <c:v>38231</c:v>
                </c:pt>
                <c:pt idx="1126">
                  <c:v>38261</c:v>
                </c:pt>
                <c:pt idx="1127">
                  <c:v>38292</c:v>
                </c:pt>
                <c:pt idx="1128">
                  <c:v>38322</c:v>
                </c:pt>
                <c:pt idx="1129">
                  <c:v>38353</c:v>
                </c:pt>
                <c:pt idx="1130">
                  <c:v>38384</c:v>
                </c:pt>
                <c:pt idx="1131">
                  <c:v>38412</c:v>
                </c:pt>
                <c:pt idx="1132">
                  <c:v>38443</c:v>
                </c:pt>
                <c:pt idx="1133">
                  <c:v>38473</c:v>
                </c:pt>
                <c:pt idx="1134">
                  <c:v>38504</c:v>
                </c:pt>
                <c:pt idx="1135">
                  <c:v>38534</c:v>
                </c:pt>
                <c:pt idx="1136">
                  <c:v>38565</c:v>
                </c:pt>
                <c:pt idx="1137">
                  <c:v>38596</c:v>
                </c:pt>
                <c:pt idx="1138">
                  <c:v>38626</c:v>
                </c:pt>
                <c:pt idx="1139">
                  <c:v>38657</c:v>
                </c:pt>
                <c:pt idx="1140">
                  <c:v>38687</c:v>
                </c:pt>
                <c:pt idx="1141">
                  <c:v>38718</c:v>
                </c:pt>
                <c:pt idx="1142">
                  <c:v>38749</c:v>
                </c:pt>
                <c:pt idx="1143">
                  <c:v>38777</c:v>
                </c:pt>
                <c:pt idx="1144">
                  <c:v>38808</c:v>
                </c:pt>
                <c:pt idx="1145">
                  <c:v>38838</c:v>
                </c:pt>
                <c:pt idx="1146">
                  <c:v>38869</c:v>
                </c:pt>
                <c:pt idx="1147">
                  <c:v>38899</c:v>
                </c:pt>
                <c:pt idx="1148">
                  <c:v>38930</c:v>
                </c:pt>
                <c:pt idx="1149">
                  <c:v>38961</c:v>
                </c:pt>
                <c:pt idx="1150">
                  <c:v>38991</c:v>
                </c:pt>
                <c:pt idx="1151">
                  <c:v>39022</c:v>
                </c:pt>
                <c:pt idx="1152">
                  <c:v>39052</c:v>
                </c:pt>
                <c:pt idx="1153">
                  <c:v>39083</c:v>
                </c:pt>
                <c:pt idx="1154">
                  <c:v>39114</c:v>
                </c:pt>
                <c:pt idx="1155">
                  <c:v>39142</c:v>
                </c:pt>
                <c:pt idx="1156">
                  <c:v>39173</c:v>
                </c:pt>
                <c:pt idx="1157">
                  <c:v>39203</c:v>
                </c:pt>
                <c:pt idx="1158">
                  <c:v>39234</c:v>
                </c:pt>
                <c:pt idx="1159">
                  <c:v>39264</c:v>
                </c:pt>
                <c:pt idx="1160">
                  <c:v>39295</c:v>
                </c:pt>
                <c:pt idx="1161">
                  <c:v>39326</c:v>
                </c:pt>
                <c:pt idx="1162">
                  <c:v>39356</c:v>
                </c:pt>
                <c:pt idx="1163">
                  <c:v>39387</c:v>
                </c:pt>
                <c:pt idx="1164">
                  <c:v>39417</c:v>
                </c:pt>
                <c:pt idx="1165">
                  <c:v>39448</c:v>
                </c:pt>
                <c:pt idx="1166">
                  <c:v>39479</c:v>
                </c:pt>
                <c:pt idx="1167">
                  <c:v>39508</c:v>
                </c:pt>
                <c:pt idx="1168">
                  <c:v>39539</c:v>
                </c:pt>
                <c:pt idx="1169">
                  <c:v>39569</c:v>
                </c:pt>
                <c:pt idx="1170">
                  <c:v>39600</c:v>
                </c:pt>
                <c:pt idx="1171">
                  <c:v>39630</c:v>
                </c:pt>
                <c:pt idx="1172">
                  <c:v>39661</c:v>
                </c:pt>
                <c:pt idx="1173">
                  <c:v>39692</c:v>
                </c:pt>
                <c:pt idx="1174">
                  <c:v>39722</c:v>
                </c:pt>
                <c:pt idx="1175">
                  <c:v>39753</c:v>
                </c:pt>
                <c:pt idx="1176">
                  <c:v>39783</c:v>
                </c:pt>
                <c:pt idx="1177">
                  <c:v>39814</c:v>
                </c:pt>
                <c:pt idx="1178">
                  <c:v>39845</c:v>
                </c:pt>
                <c:pt idx="1179">
                  <c:v>39873</c:v>
                </c:pt>
                <c:pt idx="1180">
                  <c:v>39904</c:v>
                </c:pt>
                <c:pt idx="1181">
                  <c:v>39934</c:v>
                </c:pt>
                <c:pt idx="1182">
                  <c:v>39965</c:v>
                </c:pt>
                <c:pt idx="1183">
                  <c:v>39995</c:v>
                </c:pt>
                <c:pt idx="1184">
                  <c:v>40026</c:v>
                </c:pt>
                <c:pt idx="1185">
                  <c:v>40057</c:v>
                </c:pt>
                <c:pt idx="1186">
                  <c:v>40087</c:v>
                </c:pt>
                <c:pt idx="1187">
                  <c:v>40118</c:v>
                </c:pt>
                <c:pt idx="1188">
                  <c:v>40148</c:v>
                </c:pt>
              </c:numCache>
            </c:numRef>
          </c:cat>
          <c:val>
            <c:numRef>
              <c:f>'Toktogul Monthly Analysis'!$K$112:$K$1300</c:f>
              <c:numCache>
                <c:formatCode>General</c:formatCode>
                <c:ptCount val="1189"/>
                <c:pt idx="1">
                  <c:v>1091.370151551153</c:v>
                </c:pt>
                <c:pt idx="2">
                  <c:v>1468.9960027782899</c:v>
                </c:pt>
                <c:pt idx="3">
                  <c:v>1652.581270208525</c:v>
                </c:pt>
                <c:pt idx="4">
                  <c:v>707.45397470515525</c:v>
                </c:pt>
                <c:pt idx="5">
                  <c:v>1822.422042291093</c:v>
                </c:pt>
                <c:pt idx="6">
                  <c:v>2150.680786046134</c:v>
                </c:pt>
                <c:pt idx="7">
                  <c:v>1999.628337971337</c:v>
                </c:pt>
                <c:pt idx="8">
                  <c:v>2364.537180900672</c:v>
                </c:pt>
                <c:pt idx="9">
                  <c:v>1573.71419618134</c:v>
                </c:pt>
                <c:pt idx="10">
                  <c:v>1116.8551759649349</c:v>
                </c:pt>
                <c:pt idx="11">
                  <c:v>1913.846623035568</c:v>
                </c:pt>
                <c:pt idx="12">
                  <c:v>997.92294991049653</c:v>
                </c:pt>
                <c:pt idx="13">
                  <c:v>567.02124788351216</c:v>
                </c:pt>
                <c:pt idx="14">
                  <c:v>1820.5480750094271</c:v>
                </c:pt>
                <c:pt idx="15">
                  <c:v>1133.7518060243999</c:v>
                </c:pt>
                <c:pt idx="16">
                  <c:v>866.27594444748365</c:v>
                </c:pt>
                <c:pt idx="17">
                  <c:v>2591.6276328478061</c:v>
                </c:pt>
                <c:pt idx="18">
                  <c:v>1773.511431925991</c:v>
                </c:pt>
                <c:pt idx="19">
                  <c:v>1991.813099726184</c:v>
                </c:pt>
                <c:pt idx="20">
                  <c:v>2913.2564390687212</c:v>
                </c:pt>
                <c:pt idx="21">
                  <c:v>1173.0844974453121</c:v>
                </c:pt>
                <c:pt idx="22">
                  <c:v>1337.672534898649</c:v>
                </c:pt>
                <c:pt idx="23">
                  <c:v>1751.893761601862</c:v>
                </c:pt>
                <c:pt idx="24">
                  <c:v>606.15121694870459</c:v>
                </c:pt>
                <c:pt idx="25">
                  <c:v>991.8535428993481</c:v>
                </c:pt>
                <c:pt idx="26">
                  <c:v>1530.0215152851681</c:v>
                </c:pt>
                <c:pt idx="27">
                  <c:v>948.6436334929241</c:v>
                </c:pt>
                <c:pt idx="28">
                  <c:v>1310.470329177203</c:v>
                </c:pt>
                <c:pt idx="29">
                  <c:v>1892.2064872955721</c:v>
                </c:pt>
                <c:pt idx="30">
                  <c:v>2142.61583266053</c:v>
                </c:pt>
                <c:pt idx="31">
                  <c:v>3029.9945779778309</c:v>
                </c:pt>
                <c:pt idx="32">
                  <c:v>2327.142505656057</c:v>
                </c:pt>
                <c:pt idx="33">
                  <c:v>1310.704352317139</c:v>
                </c:pt>
                <c:pt idx="34">
                  <c:v>1431.584752404056</c:v>
                </c:pt>
                <c:pt idx="35">
                  <c:v>1221.6731426425711</c:v>
                </c:pt>
                <c:pt idx="36">
                  <c:v>999.55960998636226</c:v>
                </c:pt>
                <c:pt idx="37">
                  <c:v>961.45841354220067</c:v>
                </c:pt>
                <c:pt idx="38">
                  <c:v>1063.897948484886</c:v>
                </c:pt>
                <c:pt idx="39">
                  <c:v>1322.26444972885</c:v>
                </c:pt>
                <c:pt idx="40">
                  <c:v>1156.8777234231959</c:v>
                </c:pt>
                <c:pt idx="41">
                  <c:v>1988.4748871878469</c:v>
                </c:pt>
                <c:pt idx="42">
                  <c:v>2412.6298543184739</c:v>
                </c:pt>
                <c:pt idx="43">
                  <c:v>3056.5385277478708</c:v>
                </c:pt>
                <c:pt idx="44">
                  <c:v>2124.732415619947</c:v>
                </c:pt>
                <c:pt idx="45">
                  <c:v>1519.9281670339999</c:v>
                </c:pt>
                <c:pt idx="46">
                  <c:v>1086.2290243997061</c:v>
                </c:pt>
                <c:pt idx="47">
                  <c:v>1316.4740618736109</c:v>
                </c:pt>
                <c:pt idx="48">
                  <c:v>1187.516740363247</c:v>
                </c:pt>
                <c:pt idx="49">
                  <c:v>569.92153142159202</c:v>
                </c:pt>
                <c:pt idx="50">
                  <c:v>1299.722338095379</c:v>
                </c:pt>
                <c:pt idx="51">
                  <c:v>1306.5329800362599</c:v>
                </c:pt>
                <c:pt idx="52">
                  <c:v>853.94444550422486</c:v>
                </c:pt>
                <c:pt idx="53">
                  <c:v>2471.9804296278089</c:v>
                </c:pt>
                <c:pt idx="54">
                  <c:v>2710.6518877613489</c:v>
                </c:pt>
                <c:pt idx="55">
                  <c:v>1790.45579070139</c:v>
                </c:pt>
                <c:pt idx="56">
                  <c:v>2477.887436450771</c:v>
                </c:pt>
                <c:pt idx="57">
                  <c:v>1428.569289689148</c:v>
                </c:pt>
                <c:pt idx="58">
                  <c:v>824.51513508297035</c:v>
                </c:pt>
                <c:pt idx="59">
                  <c:v>1644.89292115752</c:v>
                </c:pt>
                <c:pt idx="60">
                  <c:v>865.7462472892297</c:v>
                </c:pt>
                <c:pt idx="61">
                  <c:v>610.26707308570474</c:v>
                </c:pt>
                <c:pt idx="62">
                  <c:v>1521.6043045201</c:v>
                </c:pt>
                <c:pt idx="63">
                  <c:v>929.54960202172708</c:v>
                </c:pt>
                <c:pt idx="64">
                  <c:v>1021.851785849861</c:v>
                </c:pt>
                <c:pt idx="65">
                  <c:v>2530.4878987812799</c:v>
                </c:pt>
                <c:pt idx="66">
                  <c:v>2009.502795718005</c:v>
                </c:pt>
                <c:pt idx="67">
                  <c:v>2024.0554291083531</c:v>
                </c:pt>
                <c:pt idx="68">
                  <c:v>2187.4787716888768</c:v>
                </c:pt>
                <c:pt idx="69">
                  <c:v>1277.8283109317961</c:v>
                </c:pt>
                <c:pt idx="70">
                  <c:v>1164.852822447782</c:v>
                </c:pt>
                <c:pt idx="71">
                  <c:v>1364.347912697184</c:v>
                </c:pt>
                <c:pt idx="72">
                  <c:v>716.09463230059578</c:v>
                </c:pt>
                <c:pt idx="73">
                  <c:v>914.16370402083703</c:v>
                </c:pt>
                <c:pt idx="74">
                  <c:v>1139.4123910240801</c:v>
                </c:pt>
                <c:pt idx="75">
                  <c:v>955.49522919309004</c:v>
                </c:pt>
                <c:pt idx="76">
                  <c:v>1200.8517750481601</c:v>
                </c:pt>
                <c:pt idx="77">
                  <c:v>1937.778953305635</c:v>
                </c:pt>
                <c:pt idx="78">
                  <c:v>2192.6013182060128</c:v>
                </c:pt>
                <c:pt idx="79">
                  <c:v>1466.330201819296</c:v>
                </c:pt>
                <c:pt idx="80">
                  <c:v>1661.9508194566181</c:v>
                </c:pt>
                <c:pt idx="81">
                  <c:v>1535.8894341530879</c:v>
                </c:pt>
                <c:pt idx="82">
                  <c:v>1021.511638229322</c:v>
                </c:pt>
                <c:pt idx="83">
                  <c:v>1081.585758215328</c:v>
                </c:pt>
                <c:pt idx="84">
                  <c:v>1046.0312936690059</c:v>
                </c:pt>
                <c:pt idx="85">
                  <c:v>686.50216623441884</c:v>
                </c:pt>
                <c:pt idx="86">
                  <c:v>1007.287310942752</c:v>
                </c:pt>
                <c:pt idx="87">
                  <c:v>1236.7871410969001</c:v>
                </c:pt>
                <c:pt idx="88">
                  <c:v>864.71963053859997</c:v>
                </c:pt>
                <c:pt idx="89">
                  <c:v>1860.963179376243</c:v>
                </c:pt>
                <c:pt idx="90">
                  <c:v>2801.5587071185369</c:v>
                </c:pt>
                <c:pt idx="91">
                  <c:v>1948.891673978035</c:v>
                </c:pt>
                <c:pt idx="92">
                  <c:v>1974.0453464801799</c:v>
                </c:pt>
                <c:pt idx="93">
                  <c:v>1458.4019636531541</c:v>
                </c:pt>
                <c:pt idx="94">
                  <c:v>757.15821467611852</c:v>
                </c:pt>
                <c:pt idx="95">
                  <c:v>1320.6994582208069</c:v>
                </c:pt>
                <c:pt idx="96">
                  <c:v>1059.8453483174931</c:v>
                </c:pt>
                <c:pt idx="97">
                  <c:v>503.32605551837747</c:v>
                </c:pt>
                <c:pt idx="98">
                  <c:v>1307.391854758303</c:v>
                </c:pt>
                <c:pt idx="99">
                  <c:v>1151.536601916582</c:v>
                </c:pt>
                <c:pt idx="100">
                  <c:v>838.39910327558084</c:v>
                </c:pt>
                <c:pt idx="101">
                  <c:v>2391.7510837910058</c:v>
                </c:pt>
                <c:pt idx="102">
                  <c:v>2419.2063015461799</c:v>
                </c:pt>
                <c:pt idx="103">
                  <c:v>2215.2939675335501</c:v>
                </c:pt>
                <c:pt idx="104">
                  <c:v>2562.0678708975879</c:v>
                </c:pt>
                <c:pt idx="105">
                  <c:v>1400.1341653295231</c:v>
                </c:pt>
                <c:pt idx="106">
                  <c:v>962.66666506450849</c:v>
                </c:pt>
                <c:pt idx="107">
                  <c:v>1428.3927646369709</c:v>
                </c:pt>
                <c:pt idx="108">
                  <c:v>834.82379862672485</c:v>
                </c:pt>
                <c:pt idx="109">
                  <c:v>752.1647228327214</c:v>
                </c:pt>
                <c:pt idx="110">
                  <c:v>1241.280417573382</c:v>
                </c:pt>
                <c:pt idx="111">
                  <c:v>941.96985305185342</c:v>
                </c:pt>
                <c:pt idx="112">
                  <c:v>1131.2809842710849</c:v>
                </c:pt>
                <c:pt idx="113">
                  <c:v>2143.6444666974589</c:v>
                </c:pt>
                <c:pt idx="114">
                  <c:v>2001.809349498126</c:v>
                </c:pt>
                <c:pt idx="115">
                  <c:v>2538.7149430473401</c:v>
                </c:pt>
                <c:pt idx="116">
                  <c:v>2819.5988777554371</c:v>
                </c:pt>
                <c:pt idx="117">
                  <c:v>1381.5974409269361</c:v>
                </c:pt>
                <c:pt idx="118">
                  <c:v>1151.4707529130139</c:v>
                </c:pt>
                <c:pt idx="119">
                  <c:v>1241.291512650341</c:v>
                </c:pt>
                <c:pt idx="120">
                  <c:v>1081.972410227319</c:v>
                </c:pt>
                <c:pt idx="121">
                  <c:v>974.06866350527241</c:v>
                </c:pt>
                <c:pt idx="122">
                  <c:v>1107.9920427444131</c:v>
                </c:pt>
                <c:pt idx="123">
                  <c:v>1153.9140401838231</c:v>
                </c:pt>
                <c:pt idx="124">
                  <c:v>1201.9017170035499</c:v>
                </c:pt>
                <c:pt idx="125">
                  <c:v>2875.5049792423069</c:v>
                </c:pt>
                <c:pt idx="126">
                  <c:v>3350.953304996413</c:v>
                </c:pt>
                <c:pt idx="127">
                  <c:v>3543.1271980406059</c:v>
                </c:pt>
                <c:pt idx="128">
                  <c:v>3846.704829611308</c:v>
                </c:pt>
                <c:pt idx="129">
                  <c:v>2574.037642445222</c:v>
                </c:pt>
                <c:pt idx="130">
                  <c:v>1267.39065426613</c:v>
                </c:pt>
                <c:pt idx="131">
                  <c:v>1250.3168131045679</c:v>
                </c:pt>
                <c:pt idx="132">
                  <c:v>1232.9647409813549</c:v>
                </c:pt>
                <c:pt idx="133">
                  <c:v>810.6718109418274</c:v>
                </c:pt>
                <c:pt idx="134">
                  <c:v>1243.27332624836</c:v>
                </c:pt>
                <c:pt idx="135">
                  <c:v>1384.8004309405969</c:v>
                </c:pt>
                <c:pt idx="136">
                  <c:v>1088.7498561033231</c:v>
                </c:pt>
                <c:pt idx="137">
                  <c:v>2501.5654376500652</c:v>
                </c:pt>
                <c:pt idx="138">
                  <c:v>3078.5679128829202</c:v>
                </c:pt>
                <c:pt idx="139">
                  <c:v>2775.5015534949998</c:v>
                </c:pt>
                <c:pt idx="140">
                  <c:v>2833.5778633069308</c:v>
                </c:pt>
                <c:pt idx="141">
                  <c:v>1781.7122358278409</c:v>
                </c:pt>
                <c:pt idx="142">
                  <c:v>977.76311556912935</c:v>
                </c:pt>
                <c:pt idx="143">
                  <c:v>1312.4115778464311</c:v>
                </c:pt>
                <c:pt idx="144">
                  <c:v>1068.7322210242601</c:v>
                </c:pt>
                <c:pt idx="145">
                  <c:v>692.94650275375955</c:v>
                </c:pt>
                <c:pt idx="146">
                  <c:v>1248.9253649530101</c:v>
                </c:pt>
                <c:pt idx="147">
                  <c:v>1136.7916183440309</c:v>
                </c:pt>
                <c:pt idx="148">
                  <c:v>1013.496110942296</c:v>
                </c:pt>
                <c:pt idx="149">
                  <c:v>2537.7554873755362</c:v>
                </c:pt>
                <c:pt idx="150">
                  <c:v>2921.8154054963738</c:v>
                </c:pt>
                <c:pt idx="151">
                  <c:v>3146.4284887140489</c:v>
                </c:pt>
                <c:pt idx="152">
                  <c:v>2637.08011634382</c:v>
                </c:pt>
                <c:pt idx="153">
                  <c:v>1575.7783269612071</c:v>
                </c:pt>
                <c:pt idx="154">
                  <c:v>1000.582528813638</c:v>
                </c:pt>
                <c:pt idx="155">
                  <c:v>1216.272075477754</c:v>
                </c:pt>
                <c:pt idx="156">
                  <c:v>993.93855441776202</c:v>
                </c:pt>
                <c:pt idx="157">
                  <c:v>841.12779094518885</c:v>
                </c:pt>
                <c:pt idx="158">
                  <c:v>1095.888668225756</c:v>
                </c:pt>
                <c:pt idx="159">
                  <c:v>1087.109804789736</c:v>
                </c:pt>
                <c:pt idx="160">
                  <c:v>1125.7267032972179</c:v>
                </c:pt>
                <c:pt idx="161">
                  <c:v>2495.5459542497401</c:v>
                </c:pt>
                <c:pt idx="162">
                  <c:v>2836.3056617033449</c:v>
                </c:pt>
                <c:pt idx="163">
                  <c:v>3209.8931586579502</c:v>
                </c:pt>
                <c:pt idx="164">
                  <c:v>3006.380660284477</c:v>
                </c:pt>
                <c:pt idx="165">
                  <c:v>1587.5062497071031</c:v>
                </c:pt>
                <c:pt idx="166">
                  <c:v>982.01147806605434</c:v>
                </c:pt>
                <c:pt idx="167">
                  <c:v>1116.8998260579281</c:v>
                </c:pt>
                <c:pt idx="168">
                  <c:v>1101.1436281721799</c:v>
                </c:pt>
                <c:pt idx="169">
                  <c:v>841.3548288387957</c:v>
                </c:pt>
                <c:pt idx="170">
                  <c:v>1034.9159440015401</c:v>
                </c:pt>
                <c:pt idx="171">
                  <c:v>1166.016067298671</c:v>
                </c:pt>
                <c:pt idx="172">
                  <c:v>1029.8390601439401</c:v>
                </c:pt>
                <c:pt idx="173">
                  <c:v>2306.788581533302</c:v>
                </c:pt>
                <c:pt idx="174">
                  <c:v>3228.7156975069238</c:v>
                </c:pt>
                <c:pt idx="175">
                  <c:v>2629.2093586443079</c:v>
                </c:pt>
                <c:pt idx="176">
                  <c:v>2101.908134626824</c:v>
                </c:pt>
                <c:pt idx="177">
                  <c:v>1196.0352817088831</c:v>
                </c:pt>
                <c:pt idx="178">
                  <c:v>736.59212484757597</c:v>
                </c:pt>
                <c:pt idx="179">
                  <c:v>1106.226138394303</c:v>
                </c:pt>
                <c:pt idx="180">
                  <c:v>1129.5983319556849</c:v>
                </c:pt>
                <c:pt idx="181">
                  <c:v>671.58489851654451</c:v>
                </c:pt>
                <c:pt idx="182">
                  <c:v>1050.11761857294</c:v>
                </c:pt>
                <c:pt idx="183">
                  <c:v>1156.3539361673991</c:v>
                </c:pt>
                <c:pt idx="184">
                  <c:v>886.48985300806555</c:v>
                </c:pt>
                <c:pt idx="185">
                  <c:v>2176.413890137766</c:v>
                </c:pt>
                <c:pt idx="186">
                  <c:v>2698.664373423645</c:v>
                </c:pt>
                <c:pt idx="187">
                  <c:v>2211.6609300595519</c:v>
                </c:pt>
                <c:pt idx="188">
                  <c:v>2333.0471751615419</c:v>
                </c:pt>
                <c:pt idx="189">
                  <c:v>1385.1343223372289</c:v>
                </c:pt>
                <c:pt idx="190">
                  <c:v>905.09918130362075</c:v>
                </c:pt>
                <c:pt idx="191">
                  <c:v>1219.2725807746981</c:v>
                </c:pt>
                <c:pt idx="192">
                  <c:v>1059.667862485298</c:v>
                </c:pt>
                <c:pt idx="193">
                  <c:v>740.10703571701697</c:v>
                </c:pt>
                <c:pt idx="194">
                  <c:v>1092.666116489572</c:v>
                </c:pt>
                <c:pt idx="195">
                  <c:v>1041.1962921217271</c:v>
                </c:pt>
                <c:pt idx="196">
                  <c:v>873.4137848986785</c:v>
                </c:pt>
                <c:pt idx="197">
                  <c:v>2247.7445608567591</c:v>
                </c:pt>
                <c:pt idx="198">
                  <c:v>2698.4671639898111</c:v>
                </c:pt>
                <c:pt idx="199">
                  <c:v>1819.0781943380159</c:v>
                </c:pt>
                <c:pt idx="200">
                  <c:v>1873.2012141144321</c:v>
                </c:pt>
                <c:pt idx="201">
                  <c:v>1188.1686389700451</c:v>
                </c:pt>
                <c:pt idx="202">
                  <c:v>828.178554217346</c:v>
                </c:pt>
                <c:pt idx="203">
                  <c:v>1136.606243370024</c:v>
                </c:pt>
                <c:pt idx="204">
                  <c:v>1051.279206984078</c:v>
                </c:pt>
                <c:pt idx="205">
                  <c:v>794.54698848787802</c:v>
                </c:pt>
                <c:pt idx="206">
                  <c:v>1020.965310894332</c:v>
                </c:pt>
                <c:pt idx="207">
                  <c:v>1082.69681968235</c:v>
                </c:pt>
                <c:pt idx="208">
                  <c:v>918.03323619816126</c:v>
                </c:pt>
                <c:pt idx="209">
                  <c:v>2099.9814935525051</c:v>
                </c:pt>
                <c:pt idx="210">
                  <c:v>3164.252562050402</c:v>
                </c:pt>
                <c:pt idx="211">
                  <c:v>2741.6148790802499</c:v>
                </c:pt>
                <c:pt idx="212">
                  <c:v>2362.29725957037</c:v>
                </c:pt>
                <c:pt idx="213">
                  <c:v>1478.241074738675</c:v>
                </c:pt>
                <c:pt idx="214">
                  <c:v>991.10859435438203</c:v>
                </c:pt>
                <c:pt idx="215">
                  <c:v>1168.610982166475</c:v>
                </c:pt>
                <c:pt idx="216">
                  <c:v>1225.61752769758</c:v>
                </c:pt>
                <c:pt idx="217">
                  <c:v>820.78754900962701</c:v>
                </c:pt>
                <c:pt idx="218">
                  <c:v>981.10937870133466</c:v>
                </c:pt>
                <c:pt idx="219">
                  <c:v>1202.7065804412439</c:v>
                </c:pt>
                <c:pt idx="220">
                  <c:v>1065.140024107277</c:v>
                </c:pt>
                <c:pt idx="221">
                  <c:v>2455.5972562675101</c:v>
                </c:pt>
                <c:pt idx="222">
                  <c:v>2844.2925850467632</c:v>
                </c:pt>
                <c:pt idx="223">
                  <c:v>2270.9862405358999</c:v>
                </c:pt>
                <c:pt idx="224">
                  <c:v>2362.789277650545</c:v>
                </c:pt>
                <c:pt idx="225">
                  <c:v>1487.4771852066449</c:v>
                </c:pt>
                <c:pt idx="226">
                  <c:v>893.19349762429476</c:v>
                </c:pt>
                <c:pt idx="227">
                  <c:v>1183.429828325015</c:v>
                </c:pt>
                <c:pt idx="228">
                  <c:v>1161.730014561128</c:v>
                </c:pt>
                <c:pt idx="229">
                  <c:v>745.70141541126202</c:v>
                </c:pt>
                <c:pt idx="230">
                  <c:v>1070.7812166479471</c:v>
                </c:pt>
                <c:pt idx="231">
                  <c:v>1229.8704502962901</c:v>
                </c:pt>
                <c:pt idx="232">
                  <c:v>997.53516247833466</c:v>
                </c:pt>
                <c:pt idx="233">
                  <c:v>2140.1431880440032</c:v>
                </c:pt>
                <c:pt idx="234">
                  <c:v>2876.0993042397631</c:v>
                </c:pt>
                <c:pt idx="235">
                  <c:v>2919.6329977231212</c:v>
                </c:pt>
                <c:pt idx="236">
                  <c:v>2452.0758764782099</c:v>
                </c:pt>
                <c:pt idx="237">
                  <c:v>1327.8804650806101</c:v>
                </c:pt>
                <c:pt idx="238">
                  <c:v>896.61742739934937</c:v>
                </c:pt>
                <c:pt idx="239">
                  <c:v>1126.1573246081959</c:v>
                </c:pt>
                <c:pt idx="240">
                  <c:v>1121.6271226231199</c:v>
                </c:pt>
                <c:pt idx="241">
                  <c:v>810.37080187729396</c:v>
                </c:pt>
                <c:pt idx="242">
                  <c:v>1010.206677012767</c:v>
                </c:pt>
                <c:pt idx="243">
                  <c:v>1164.1900124216329</c:v>
                </c:pt>
                <c:pt idx="244">
                  <c:v>1051.0152626295551</c:v>
                </c:pt>
                <c:pt idx="245">
                  <c:v>2173.8954972327601</c:v>
                </c:pt>
                <c:pt idx="246">
                  <c:v>2805.2585413880602</c:v>
                </c:pt>
                <c:pt idx="247">
                  <c:v>3265.318506099115</c:v>
                </c:pt>
                <c:pt idx="248">
                  <c:v>2876.02262377836</c:v>
                </c:pt>
                <c:pt idx="249">
                  <c:v>1781.6478265940609</c:v>
                </c:pt>
                <c:pt idx="250">
                  <c:v>1093.7389166165749</c:v>
                </c:pt>
                <c:pt idx="251">
                  <c:v>1161.315228331993</c:v>
                </c:pt>
                <c:pt idx="252">
                  <c:v>1197.441366769003</c:v>
                </c:pt>
                <c:pt idx="253">
                  <c:v>865.87265957914963</c:v>
                </c:pt>
                <c:pt idx="254">
                  <c:v>974.49241565051409</c:v>
                </c:pt>
                <c:pt idx="255">
                  <c:v>1209.764458201792</c:v>
                </c:pt>
                <c:pt idx="256">
                  <c:v>1048.053658770983</c:v>
                </c:pt>
                <c:pt idx="257">
                  <c:v>2254.151033195245</c:v>
                </c:pt>
                <c:pt idx="258">
                  <c:v>3090.8763046523568</c:v>
                </c:pt>
                <c:pt idx="259">
                  <c:v>2397.038063868838</c:v>
                </c:pt>
                <c:pt idx="260">
                  <c:v>2022.307459594452</c:v>
                </c:pt>
                <c:pt idx="261">
                  <c:v>1301.592159915414</c:v>
                </c:pt>
                <c:pt idx="262">
                  <c:v>876.87766925162782</c:v>
                </c:pt>
                <c:pt idx="263">
                  <c:v>1081.1063473108291</c:v>
                </c:pt>
                <c:pt idx="264">
                  <c:v>1179.2087661347739</c:v>
                </c:pt>
                <c:pt idx="265">
                  <c:v>729.13691831251606</c:v>
                </c:pt>
                <c:pt idx="266">
                  <c:v>945.51331091084501</c:v>
                </c:pt>
                <c:pt idx="267">
                  <c:v>1195.168194216109</c:v>
                </c:pt>
                <c:pt idx="268">
                  <c:v>907.51030302381321</c:v>
                </c:pt>
                <c:pt idx="269">
                  <c:v>2154.7244143401599</c:v>
                </c:pt>
                <c:pt idx="270">
                  <c:v>3111.3001144964601</c:v>
                </c:pt>
                <c:pt idx="271">
                  <c:v>2183.0215508191859</c:v>
                </c:pt>
                <c:pt idx="272">
                  <c:v>1737.7536621789859</c:v>
                </c:pt>
                <c:pt idx="273">
                  <c:v>1414.1743977694809</c:v>
                </c:pt>
                <c:pt idx="274">
                  <c:v>901.19164113149532</c:v>
                </c:pt>
                <c:pt idx="275">
                  <c:v>1085.6589789219181</c:v>
                </c:pt>
                <c:pt idx="276">
                  <c:v>1109.222891974995</c:v>
                </c:pt>
                <c:pt idx="277">
                  <c:v>745.32240910184328</c:v>
                </c:pt>
                <c:pt idx="278">
                  <c:v>926.06884521569555</c:v>
                </c:pt>
                <c:pt idx="279">
                  <c:v>1160.71521594725</c:v>
                </c:pt>
                <c:pt idx="280">
                  <c:v>914.63343275996772</c:v>
                </c:pt>
                <c:pt idx="281">
                  <c:v>2139.4100553773578</c:v>
                </c:pt>
                <c:pt idx="282">
                  <c:v>2904.4407501118521</c:v>
                </c:pt>
                <c:pt idx="283">
                  <c:v>3427.0096602296549</c:v>
                </c:pt>
                <c:pt idx="284">
                  <c:v>2328.475333686572</c:v>
                </c:pt>
                <c:pt idx="285">
                  <c:v>1564.659067036996</c:v>
                </c:pt>
                <c:pt idx="286">
                  <c:v>1118.8781971902131</c:v>
                </c:pt>
                <c:pt idx="287">
                  <c:v>1136.193927154698</c:v>
                </c:pt>
                <c:pt idx="288">
                  <c:v>1162.356177493424</c:v>
                </c:pt>
                <c:pt idx="289">
                  <c:v>909.66433012553034</c:v>
                </c:pt>
                <c:pt idx="290">
                  <c:v>943.87517206813902</c:v>
                </c:pt>
                <c:pt idx="291">
                  <c:v>1214.7332673189651</c:v>
                </c:pt>
                <c:pt idx="292">
                  <c:v>1075.447876955333</c:v>
                </c:pt>
                <c:pt idx="293">
                  <c:v>2163.0347404752529</c:v>
                </c:pt>
                <c:pt idx="294">
                  <c:v>3340.335122123437</c:v>
                </c:pt>
                <c:pt idx="295">
                  <c:v>2557.6318032020008</c:v>
                </c:pt>
                <c:pt idx="296">
                  <c:v>2108.3532360448262</c:v>
                </c:pt>
                <c:pt idx="297">
                  <c:v>1640.1131617174369</c:v>
                </c:pt>
                <c:pt idx="298">
                  <c:v>1000.576264567055</c:v>
                </c:pt>
                <c:pt idx="299">
                  <c:v>1043.417657276746</c:v>
                </c:pt>
                <c:pt idx="300">
                  <c:v>1220.1082113398379</c:v>
                </c:pt>
                <c:pt idx="301">
                  <c:v>787.32008050978413</c:v>
                </c:pt>
                <c:pt idx="302">
                  <c:v>901.118781170288</c:v>
                </c:pt>
                <c:pt idx="303">
                  <c:v>1253.1409053869511</c:v>
                </c:pt>
                <c:pt idx="304">
                  <c:v>957.2405703247133</c:v>
                </c:pt>
                <c:pt idx="305">
                  <c:v>2303.0939968496132</c:v>
                </c:pt>
                <c:pt idx="306">
                  <c:v>3482.2724071356311</c:v>
                </c:pt>
                <c:pt idx="307">
                  <c:v>2536.6191217135038</c:v>
                </c:pt>
                <c:pt idx="308">
                  <c:v>1809.8511630254829</c:v>
                </c:pt>
                <c:pt idx="309">
                  <c:v>1361.3620367056101</c:v>
                </c:pt>
                <c:pt idx="310">
                  <c:v>972.01513789321484</c:v>
                </c:pt>
                <c:pt idx="311">
                  <c:v>1117.940688867754</c:v>
                </c:pt>
                <c:pt idx="312">
                  <c:v>1163.1978481711919</c:v>
                </c:pt>
                <c:pt idx="313">
                  <c:v>766.64190940914659</c:v>
                </c:pt>
                <c:pt idx="314">
                  <c:v>978.61618072809404</c:v>
                </c:pt>
                <c:pt idx="315">
                  <c:v>1222.4152862813301</c:v>
                </c:pt>
                <c:pt idx="316">
                  <c:v>1037.5585154789769</c:v>
                </c:pt>
                <c:pt idx="317">
                  <c:v>2128.8772387692061</c:v>
                </c:pt>
                <c:pt idx="318">
                  <c:v>3032.5334161483861</c:v>
                </c:pt>
                <c:pt idx="319">
                  <c:v>2398.6551513181971</c:v>
                </c:pt>
                <c:pt idx="320">
                  <c:v>2040.156365700878</c:v>
                </c:pt>
                <c:pt idx="321">
                  <c:v>1363.5793833771979</c:v>
                </c:pt>
                <c:pt idx="322">
                  <c:v>1050.9872367597111</c:v>
                </c:pt>
                <c:pt idx="323">
                  <c:v>1090.3706207181231</c:v>
                </c:pt>
                <c:pt idx="324">
                  <c:v>1106.4914055251261</c:v>
                </c:pt>
                <c:pt idx="325">
                  <c:v>878.69751104216982</c:v>
                </c:pt>
                <c:pt idx="326">
                  <c:v>936.43882615680877</c:v>
                </c:pt>
                <c:pt idx="327">
                  <c:v>1163.557463909216</c:v>
                </c:pt>
                <c:pt idx="328">
                  <c:v>1073.8740756655909</c:v>
                </c:pt>
                <c:pt idx="329">
                  <c:v>2163.434936372058</c:v>
                </c:pt>
                <c:pt idx="330">
                  <c:v>2966.5757975317902</c:v>
                </c:pt>
                <c:pt idx="331">
                  <c:v>1718.259372863715</c:v>
                </c:pt>
                <c:pt idx="332">
                  <c:v>1625.002996014447</c:v>
                </c:pt>
                <c:pt idx="333">
                  <c:v>1308.4037694360729</c:v>
                </c:pt>
                <c:pt idx="334">
                  <c:v>994.46912212059874</c:v>
                </c:pt>
                <c:pt idx="335">
                  <c:v>1022.617387984724</c:v>
                </c:pt>
                <c:pt idx="336">
                  <c:v>1156.593496749585</c:v>
                </c:pt>
                <c:pt idx="337">
                  <c:v>848.33605165594599</c:v>
                </c:pt>
                <c:pt idx="338">
                  <c:v>889.40023733109388</c:v>
                </c:pt>
                <c:pt idx="339">
                  <c:v>1228.1180019833</c:v>
                </c:pt>
                <c:pt idx="340">
                  <c:v>1031.348990196034</c:v>
                </c:pt>
                <c:pt idx="341">
                  <c:v>1877.0085249116501</c:v>
                </c:pt>
                <c:pt idx="342">
                  <c:v>3058.6717750395701</c:v>
                </c:pt>
                <c:pt idx="343">
                  <c:v>1777.69796185615</c:v>
                </c:pt>
                <c:pt idx="344">
                  <c:v>1642.073106401318</c:v>
                </c:pt>
                <c:pt idx="345">
                  <c:v>1436.9322195112479</c:v>
                </c:pt>
                <c:pt idx="346">
                  <c:v>997.51092853704438</c:v>
                </c:pt>
                <c:pt idx="347">
                  <c:v>1014.870183377217</c:v>
                </c:pt>
                <c:pt idx="348">
                  <c:v>1177.707464437294</c:v>
                </c:pt>
                <c:pt idx="349">
                  <c:v>799.49724470719468</c:v>
                </c:pt>
                <c:pt idx="350">
                  <c:v>895.28671954343861</c:v>
                </c:pt>
                <c:pt idx="351">
                  <c:v>1237.462407548227</c:v>
                </c:pt>
                <c:pt idx="352">
                  <c:v>991.64729693315758</c:v>
                </c:pt>
                <c:pt idx="353">
                  <c:v>1877.423062257534</c:v>
                </c:pt>
                <c:pt idx="354">
                  <c:v>2508.3420282144498</c:v>
                </c:pt>
                <c:pt idx="355">
                  <c:v>2463.8179509825059</c:v>
                </c:pt>
                <c:pt idx="356">
                  <c:v>1757.7027034196351</c:v>
                </c:pt>
                <c:pt idx="357">
                  <c:v>1360.9984501018851</c:v>
                </c:pt>
                <c:pt idx="358">
                  <c:v>1006.931622658093</c:v>
                </c:pt>
                <c:pt idx="359">
                  <c:v>1066.0085381147931</c:v>
                </c:pt>
                <c:pt idx="360">
                  <c:v>1161.967852555181</c:v>
                </c:pt>
                <c:pt idx="361">
                  <c:v>904.60232943553206</c:v>
                </c:pt>
                <c:pt idx="362">
                  <c:v>899.08957179435299</c:v>
                </c:pt>
                <c:pt idx="363">
                  <c:v>1174.528132718337</c:v>
                </c:pt>
                <c:pt idx="364">
                  <c:v>1076.36776094283</c:v>
                </c:pt>
                <c:pt idx="365">
                  <c:v>2076.5331733848002</c:v>
                </c:pt>
                <c:pt idx="366">
                  <c:v>3325.0187253381082</c:v>
                </c:pt>
                <c:pt idx="367">
                  <c:v>2634.0039360664109</c:v>
                </c:pt>
                <c:pt idx="368">
                  <c:v>1590.4653620462941</c:v>
                </c:pt>
                <c:pt idx="369">
                  <c:v>1505.972866971535</c:v>
                </c:pt>
                <c:pt idx="370">
                  <c:v>1122.3478625751329</c:v>
                </c:pt>
                <c:pt idx="371">
                  <c:v>1007.0003602346</c:v>
                </c:pt>
                <c:pt idx="372">
                  <c:v>1241.1944737507681</c:v>
                </c:pt>
                <c:pt idx="373">
                  <c:v>917.42510107104818</c:v>
                </c:pt>
                <c:pt idx="374">
                  <c:v>852.73892617735055</c:v>
                </c:pt>
                <c:pt idx="375">
                  <c:v>1291.2499134756749</c:v>
                </c:pt>
                <c:pt idx="376">
                  <c:v>1172.6424198186689</c:v>
                </c:pt>
                <c:pt idx="377">
                  <c:v>2151.9344512911371</c:v>
                </c:pt>
                <c:pt idx="378">
                  <c:v>3419.736175740989</c:v>
                </c:pt>
                <c:pt idx="379">
                  <c:v>2744.3337683371001</c:v>
                </c:pt>
                <c:pt idx="380">
                  <c:v>2063.6878621349638</c:v>
                </c:pt>
                <c:pt idx="381">
                  <c:v>1670.2099933667409</c:v>
                </c:pt>
                <c:pt idx="382">
                  <c:v>1137.154078585321</c:v>
                </c:pt>
                <c:pt idx="383">
                  <c:v>1038.1472477656171</c:v>
                </c:pt>
                <c:pt idx="384">
                  <c:v>1239.0797243771669</c:v>
                </c:pt>
                <c:pt idx="385">
                  <c:v>888.68813992444302</c:v>
                </c:pt>
                <c:pt idx="386">
                  <c:v>903.59068830048705</c:v>
                </c:pt>
                <c:pt idx="387">
                  <c:v>1278.018181018213</c:v>
                </c:pt>
                <c:pt idx="388">
                  <c:v>1206.2457910432261</c:v>
                </c:pt>
                <c:pt idx="389">
                  <c:v>2169.1547738546828</c:v>
                </c:pt>
                <c:pt idx="390">
                  <c:v>2890.9546233641968</c:v>
                </c:pt>
                <c:pt idx="391">
                  <c:v>2270.1282098145962</c:v>
                </c:pt>
                <c:pt idx="392">
                  <c:v>2017.4961464166649</c:v>
                </c:pt>
                <c:pt idx="393">
                  <c:v>1456.276497776058</c:v>
                </c:pt>
                <c:pt idx="394">
                  <c:v>1117.2783886513539</c:v>
                </c:pt>
                <c:pt idx="395">
                  <c:v>1031.312722588943</c:v>
                </c:pt>
                <c:pt idx="396">
                  <c:v>1136.5715576945181</c:v>
                </c:pt>
                <c:pt idx="397">
                  <c:v>929.13359368818976</c:v>
                </c:pt>
                <c:pt idx="398">
                  <c:v>870.78794863703035</c:v>
                </c:pt>
                <c:pt idx="399">
                  <c:v>1157.7669801226059</c:v>
                </c:pt>
                <c:pt idx="400">
                  <c:v>1265.948821526601</c:v>
                </c:pt>
                <c:pt idx="401">
                  <c:v>2047.954665168171</c:v>
                </c:pt>
                <c:pt idx="402">
                  <c:v>2630.0807425877738</c:v>
                </c:pt>
                <c:pt idx="403">
                  <c:v>2080.0087474129832</c:v>
                </c:pt>
                <c:pt idx="404">
                  <c:v>1966.616901311118</c:v>
                </c:pt>
                <c:pt idx="405">
                  <c:v>1487.4254192893029</c:v>
                </c:pt>
                <c:pt idx="406">
                  <c:v>1145.355126770203</c:v>
                </c:pt>
                <c:pt idx="407">
                  <c:v>950.38475957620653</c:v>
                </c:pt>
                <c:pt idx="408">
                  <c:v>1133.0374147614009</c:v>
                </c:pt>
                <c:pt idx="409">
                  <c:v>973.25919017262902</c:v>
                </c:pt>
                <c:pt idx="410">
                  <c:v>834.88443067974151</c:v>
                </c:pt>
                <c:pt idx="411">
                  <c:v>1174.2212805470151</c:v>
                </c:pt>
                <c:pt idx="412">
                  <c:v>1157.075824818399</c:v>
                </c:pt>
                <c:pt idx="413">
                  <c:v>2057.775727558957</c:v>
                </c:pt>
                <c:pt idx="414">
                  <c:v>2858.8882369819671</c:v>
                </c:pt>
                <c:pt idx="415">
                  <c:v>2656.9048591575288</c:v>
                </c:pt>
                <c:pt idx="416">
                  <c:v>1931.5672050776379</c:v>
                </c:pt>
                <c:pt idx="417">
                  <c:v>1474.809584401238</c:v>
                </c:pt>
                <c:pt idx="418">
                  <c:v>1123.7464883266071</c:v>
                </c:pt>
                <c:pt idx="419">
                  <c:v>931.40084656620468</c:v>
                </c:pt>
                <c:pt idx="420">
                  <c:v>1192.238059908555</c:v>
                </c:pt>
                <c:pt idx="421">
                  <c:v>963.63086733396767</c:v>
                </c:pt>
                <c:pt idx="422">
                  <c:v>842.8683740244162</c:v>
                </c:pt>
                <c:pt idx="423">
                  <c:v>1230.064913972496</c:v>
                </c:pt>
                <c:pt idx="424">
                  <c:v>1134.955220001375</c:v>
                </c:pt>
                <c:pt idx="425">
                  <c:v>2189.3670004711212</c:v>
                </c:pt>
                <c:pt idx="426">
                  <c:v>2940.2962299929409</c:v>
                </c:pt>
                <c:pt idx="427">
                  <c:v>2177.1631253360042</c:v>
                </c:pt>
                <c:pt idx="428">
                  <c:v>2047.84873853919</c:v>
                </c:pt>
                <c:pt idx="429">
                  <c:v>1540.615757517272</c:v>
                </c:pt>
                <c:pt idx="430">
                  <c:v>1058.058613738503</c:v>
                </c:pt>
                <c:pt idx="431">
                  <c:v>983.25564702168685</c:v>
                </c:pt>
                <c:pt idx="432">
                  <c:v>1227.128468669104</c:v>
                </c:pt>
                <c:pt idx="433">
                  <c:v>989.33409599600009</c:v>
                </c:pt>
                <c:pt idx="434">
                  <c:v>948.44372792123772</c:v>
                </c:pt>
                <c:pt idx="435">
                  <c:v>1243.242970377918</c:v>
                </c:pt>
                <c:pt idx="436">
                  <c:v>1175.1328010334189</c:v>
                </c:pt>
                <c:pt idx="437">
                  <c:v>1953.701419952135</c:v>
                </c:pt>
                <c:pt idx="438">
                  <c:v>2599.146864734797</c:v>
                </c:pt>
                <c:pt idx="439">
                  <c:v>1993.7716232173279</c:v>
                </c:pt>
                <c:pt idx="440">
                  <c:v>1634.6571647196081</c:v>
                </c:pt>
                <c:pt idx="441">
                  <c:v>1336.51404199943</c:v>
                </c:pt>
                <c:pt idx="442">
                  <c:v>1122.8476098236699</c:v>
                </c:pt>
                <c:pt idx="443">
                  <c:v>982.00719589925131</c:v>
                </c:pt>
                <c:pt idx="444">
                  <c:v>1122.110787788271</c:v>
                </c:pt>
                <c:pt idx="445">
                  <c:v>978.00557505550614</c:v>
                </c:pt>
                <c:pt idx="446">
                  <c:v>845.19802201337734</c:v>
                </c:pt>
                <c:pt idx="447">
                  <c:v>1152.1360492846659</c:v>
                </c:pt>
                <c:pt idx="448">
                  <c:v>1135.2980877069931</c:v>
                </c:pt>
                <c:pt idx="449">
                  <c:v>1828.3957387377111</c:v>
                </c:pt>
                <c:pt idx="450">
                  <c:v>2657.433848562262</c:v>
                </c:pt>
                <c:pt idx="451">
                  <c:v>2385.337846302692</c:v>
                </c:pt>
                <c:pt idx="452">
                  <c:v>2207.0794462590238</c:v>
                </c:pt>
                <c:pt idx="453">
                  <c:v>1593.9811663362941</c:v>
                </c:pt>
                <c:pt idx="454">
                  <c:v>1259.1645750720711</c:v>
                </c:pt>
                <c:pt idx="455">
                  <c:v>969.61591121104232</c:v>
                </c:pt>
                <c:pt idx="456">
                  <c:v>1159.8200351515061</c:v>
                </c:pt>
                <c:pt idx="457">
                  <c:v>1011.86309156124</c:v>
                </c:pt>
                <c:pt idx="458">
                  <c:v>830.71856467336204</c:v>
                </c:pt>
                <c:pt idx="459">
                  <c:v>1198.894225494955</c:v>
                </c:pt>
                <c:pt idx="460">
                  <c:v>1132.1121694084829</c:v>
                </c:pt>
                <c:pt idx="461">
                  <c:v>1861.001213378597</c:v>
                </c:pt>
                <c:pt idx="462">
                  <c:v>2876.961586508542</c:v>
                </c:pt>
                <c:pt idx="463">
                  <c:v>2673.8714572808249</c:v>
                </c:pt>
                <c:pt idx="464">
                  <c:v>2157.9416778353111</c:v>
                </c:pt>
                <c:pt idx="465">
                  <c:v>1653.0628296442001</c:v>
                </c:pt>
                <c:pt idx="466">
                  <c:v>1259.043668796847</c:v>
                </c:pt>
                <c:pt idx="467">
                  <c:v>988.48335441019799</c:v>
                </c:pt>
                <c:pt idx="468">
                  <c:v>1191.2107942759769</c:v>
                </c:pt>
                <c:pt idx="469">
                  <c:v>980.69525854824917</c:v>
                </c:pt>
                <c:pt idx="470">
                  <c:v>877.88784329981456</c:v>
                </c:pt>
                <c:pt idx="471">
                  <c:v>1209.709149000952</c:v>
                </c:pt>
                <c:pt idx="472">
                  <c:v>1131.9633217202261</c:v>
                </c:pt>
                <c:pt idx="473">
                  <c:v>1935.793823103367</c:v>
                </c:pt>
                <c:pt idx="474">
                  <c:v>3193.5364849575571</c:v>
                </c:pt>
                <c:pt idx="475">
                  <c:v>2427.8370161201169</c:v>
                </c:pt>
                <c:pt idx="476">
                  <c:v>1866.787985089147</c:v>
                </c:pt>
                <c:pt idx="477">
                  <c:v>1528.3321255265651</c:v>
                </c:pt>
                <c:pt idx="478">
                  <c:v>1158.044320864554</c:v>
                </c:pt>
                <c:pt idx="479">
                  <c:v>974.25324886011208</c:v>
                </c:pt>
                <c:pt idx="480">
                  <c:v>1158.6021458265641</c:v>
                </c:pt>
                <c:pt idx="481">
                  <c:v>941.27905707089383</c:v>
                </c:pt>
                <c:pt idx="482">
                  <c:v>886.59963596876696</c:v>
                </c:pt>
                <c:pt idx="483">
                  <c:v>1206.076998628356</c:v>
                </c:pt>
                <c:pt idx="484">
                  <c:v>1177.4452468489139</c:v>
                </c:pt>
                <c:pt idx="485">
                  <c:v>1927.4671029927599</c:v>
                </c:pt>
                <c:pt idx="486">
                  <c:v>3031.4732354466009</c:v>
                </c:pt>
                <c:pt idx="487">
                  <c:v>2394.3896609342851</c:v>
                </c:pt>
                <c:pt idx="488">
                  <c:v>1860.512895281403</c:v>
                </c:pt>
                <c:pt idx="489">
                  <c:v>1440.388790291498</c:v>
                </c:pt>
                <c:pt idx="490">
                  <c:v>1143.337573372334</c:v>
                </c:pt>
                <c:pt idx="491">
                  <c:v>1040.95352753526</c:v>
                </c:pt>
                <c:pt idx="492">
                  <c:v>1191.9654399271899</c:v>
                </c:pt>
                <c:pt idx="493">
                  <c:v>1049.207991361561</c:v>
                </c:pt>
                <c:pt idx="494">
                  <c:v>889.79329077586056</c:v>
                </c:pt>
                <c:pt idx="495">
                  <c:v>1202.9454723002229</c:v>
                </c:pt>
                <c:pt idx="496">
                  <c:v>1246.659060561992</c:v>
                </c:pt>
                <c:pt idx="497">
                  <c:v>2183.6393627718471</c:v>
                </c:pt>
                <c:pt idx="498">
                  <c:v>3044.0767633202372</c:v>
                </c:pt>
                <c:pt idx="499">
                  <c:v>3338.519054876178</c:v>
                </c:pt>
                <c:pt idx="500">
                  <c:v>2678.9302174239342</c:v>
                </c:pt>
                <c:pt idx="501">
                  <c:v>1826.4730600739949</c:v>
                </c:pt>
                <c:pt idx="502">
                  <c:v>1369.0441442872011</c:v>
                </c:pt>
                <c:pt idx="503">
                  <c:v>993.55062621609159</c:v>
                </c:pt>
                <c:pt idx="504">
                  <c:v>1181.117388642625</c:v>
                </c:pt>
                <c:pt idx="505">
                  <c:v>1094.060582790986</c:v>
                </c:pt>
                <c:pt idx="506">
                  <c:v>864.26630209426969</c:v>
                </c:pt>
                <c:pt idx="507">
                  <c:v>1239.913158569356</c:v>
                </c:pt>
                <c:pt idx="508">
                  <c:v>1367.01999211671</c:v>
                </c:pt>
                <c:pt idx="509">
                  <c:v>2028.83011732045</c:v>
                </c:pt>
                <c:pt idx="510">
                  <c:v>3511.8436757951981</c:v>
                </c:pt>
                <c:pt idx="511">
                  <c:v>3256.015625623028</c:v>
                </c:pt>
                <c:pt idx="512">
                  <c:v>2056.1178534187611</c:v>
                </c:pt>
                <c:pt idx="513">
                  <c:v>1529.76831890619</c:v>
                </c:pt>
                <c:pt idx="514">
                  <c:v>1281.5316842863999</c:v>
                </c:pt>
                <c:pt idx="515">
                  <c:v>945.46830252056134</c:v>
                </c:pt>
                <c:pt idx="516">
                  <c:v>1247.517423482095</c:v>
                </c:pt>
                <c:pt idx="517">
                  <c:v>1065.101550292095</c:v>
                </c:pt>
                <c:pt idx="518">
                  <c:v>834.28661740783753</c:v>
                </c:pt>
                <c:pt idx="519">
                  <c:v>1263.052012914527</c:v>
                </c:pt>
                <c:pt idx="520">
                  <c:v>1347.0528165164039</c:v>
                </c:pt>
                <c:pt idx="521">
                  <c:v>2272.4548845473159</c:v>
                </c:pt>
                <c:pt idx="522">
                  <c:v>3022.3496771888072</c:v>
                </c:pt>
                <c:pt idx="523">
                  <c:v>2887.6992962311629</c:v>
                </c:pt>
                <c:pt idx="524">
                  <c:v>2498.5247104229061</c:v>
                </c:pt>
                <c:pt idx="525">
                  <c:v>2243.0772850862409</c:v>
                </c:pt>
                <c:pt idx="526">
                  <c:v>1439.887640725673</c:v>
                </c:pt>
                <c:pt idx="527">
                  <c:v>1084.1348587300729</c:v>
                </c:pt>
                <c:pt idx="528">
                  <c:v>1219.59994176859</c:v>
                </c:pt>
                <c:pt idx="529">
                  <c:v>1037.195946511684</c:v>
                </c:pt>
                <c:pt idx="530">
                  <c:v>916.43761399609389</c:v>
                </c:pt>
                <c:pt idx="531">
                  <c:v>1195.926399676677</c:v>
                </c:pt>
                <c:pt idx="532">
                  <c:v>1307.545684447344</c:v>
                </c:pt>
                <c:pt idx="533">
                  <c:v>2172.449847129506</c:v>
                </c:pt>
                <c:pt idx="534">
                  <c:v>3263.0454679291051</c:v>
                </c:pt>
                <c:pt idx="535">
                  <c:v>3305.333663989587</c:v>
                </c:pt>
                <c:pt idx="536">
                  <c:v>1743.776016851996</c:v>
                </c:pt>
                <c:pt idx="537">
                  <c:v>1506.805129216463</c:v>
                </c:pt>
                <c:pt idx="538">
                  <c:v>1234.7803865661319</c:v>
                </c:pt>
                <c:pt idx="539">
                  <c:v>936.13387281208702</c:v>
                </c:pt>
                <c:pt idx="540">
                  <c:v>1088.5265432110621</c:v>
                </c:pt>
                <c:pt idx="541">
                  <c:v>1076.571519945205</c:v>
                </c:pt>
                <c:pt idx="542">
                  <c:v>793.4584249707566</c:v>
                </c:pt>
                <c:pt idx="543">
                  <c:v>1155.6809610283681</c:v>
                </c:pt>
                <c:pt idx="544">
                  <c:v>1361.3845981821539</c:v>
                </c:pt>
                <c:pt idx="545">
                  <c:v>2138.0387614217811</c:v>
                </c:pt>
                <c:pt idx="546">
                  <c:v>3410.304081303585</c:v>
                </c:pt>
                <c:pt idx="547">
                  <c:v>2836.8414097559589</c:v>
                </c:pt>
                <c:pt idx="548">
                  <c:v>2539.1184286785101</c:v>
                </c:pt>
                <c:pt idx="549">
                  <c:v>1453.336819018886</c:v>
                </c:pt>
                <c:pt idx="550">
                  <c:v>1214.0192650556121</c:v>
                </c:pt>
                <c:pt idx="551">
                  <c:v>950.80002713834756</c:v>
                </c:pt>
                <c:pt idx="552">
                  <c:v>1132.3202197258149</c:v>
                </c:pt>
                <c:pt idx="553">
                  <c:v>1055.163362099099</c:v>
                </c:pt>
                <c:pt idx="554">
                  <c:v>836.35920692788795</c:v>
                </c:pt>
                <c:pt idx="555">
                  <c:v>1144.822893640197</c:v>
                </c:pt>
                <c:pt idx="556">
                  <c:v>1366.9245067500899</c:v>
                </c:pt>
                <c:pt idx="557">
                  <c:v>2080.610844018242</c:v>
                </c:pt>
                <c:pt idx="558">
                  <c:v>2671.6833126361012</c:v>
                </c:pt>
                <c:pt idx="559">
                  <c:v>2702.7460390736528</c:v>
                </c:pt>
                <c:pt idx="560">
                  <c:v>1725.490593830646</c:v>
                </c:pt>
                <c:pt idx="561">
                  <c:v>1270.0074460286801</c:v>
                </c:pt>
                <c:pt idx="562">
                  <c:v>1166.3259868985269</c:v>
                </c:pt>
                <c:pt idx="563">
                  <c:v>928.14753361869282</c:v>
                </c:pt>
                <c:pt idx="564">
                  <c:v>1092.0635547019631</c:v>
                </c:pt>
                <c:pt idx="565">
                  <c:v>1071.038260174786</c:v>
                </c:pt>
                <c:pt idx="566">
                  <c:v>811.12178425509603</c:v>
                </c:pt>
                <c:pt idx="567">
                  <c:v>1090.8609166030819</c:v>
                </c:pt>
                <c:pt idx="568">
                  <c:v>1273.869960655318</c:v>
                </c:pt>
                <c:pt idx="569">
                  <c:v>2123.3114374775951</c:v>
                </c:pt>
                <c:pt idx="570">
                  <c:v>2813.5775570880178</c:v>
                </c:pt>
                <c:pt idx="571">
                  <c:v>3184.209790265711</c:v>
                </c:pt>
                <c:pt idx="572">
                  <c:v>2554.7708569418501</c:v>
                </c:pt>
                <c:pt idx="573">
                  <c:v>1453.8229899393041</c:v>
                </c:pt>
                <c:pt idx="574">
                  <c:v>1282.323633423601</c:v>
                </c:pt>
                <c:pt idx="575">
                  <c:v>1004.643109714466</c:v>
                </c:pt>
                <c:pt idx="576">
                  <c:v>1121.734509886955</c:v>
                </c:pt>
                <c:pt idx="577">
                  <c:v>1146.020979123311</c:v>
                </c:pt>
                <c:pt idx="578">
                  <c:v>842.08470507381946</c:v>
                </c:pt>
                <c:pt idx="579">
                  <c:v>1134.2790723543951</c:v>
                </c:pt>
                <c:pt idx="580">
                  <c:v>1268.0789488603391</c:v>
                </c:pt>
                <c:pt idx="581">
                  <c:v>2373.3178052865901</c:v>
                </c:pt>
                <c:pt idx="582">
                  <c:v>3276.902239375182</c:v>
                </c:pt>
                <c:pt idx="583">
                  <c:v>3229.4210539135602</c:v>
                </c:pt>
                <c:pt idx="584">
                  <c:v>2414.9017693784649</c:v>
                </c:pt>
                <c:pt idx="585">
                  <c:v>1567.657444436572</c:v>
                </c:pt>
                <c:pt idx="586">
                  <c:v>1450.1905001775231</c:v>
                </c:pt>
                <c:pt idx="587">
                  <c:v>1042.19603225124</c:v>
                </c:pt>
                <c:pt idx="588">
                  <c:v>1126.0642678995159</c:v>
                </c:pt>
                <c:pt idx="589">
                  <c:v>1101.7183375407119</c:v>
                </c:pt>
                <c:pt idx="590">
                  <c:v>868.22369696008604</c:v>
                </c:pt>
                <c:pt idx="591">
                  <c:v>1170.766596193323</c:v>
                </c:pt>
                <c:pt idx="592">
                  <c:v>1325.9037707986261</c:v>
                </c:pt>
                <c:pt idx="593">
                  <c:v>2204.7122835588202</c:v>
                </c:pt>
                <c:pt idx="594">
                  <c:v>3368.5134833914158</c:v>
                </c:pt>
                <c:pt idx="595">
                  <c:v>3534.191459092815</c:v>
                </c:pt>
                <c:pt idx="596">
                  <c:v>2766.5552638223999</c:v>
                </c:pt>
                <c:pt idx="597">
                  <c:v>1527.47845819638</c:v>
                </c:pt>
                <c:pt idx="598">
                  <c:v>1334.649382542123</c:v>
                </c:pt>
                <c:pt idx="599">
                  <c:v>997.83335928641316</c:v>
                </c:pt>
                <c:pt idx="600">
                  <c:v>1103.683687108623</c:v>
                </c:pt>
                <c:pt idx="601">
                  <c:v>1081.64861527739</c:v>
                </c:pt>
                <c:pt idx="602">
                  <c:v>850.05578352946884</c:v>
                </c:pt>
                <c:pt idx="603">
                  <c:v>1098.843726530996</c:v>
                </c:pt>
                <c:pt idx="604">
                  <c:v>1337.554488424141</c:v>
                </c:pt>
                <c:pt idx="605">
                  <c:v>2258.7038996650649</c:v>
                </c:pt>
                <c:pt idx="606">
                  <c:v>3338.8140686354018</c:v>
                </c:pt>
                <c:pt idx="607">
                  <c:v>2338.703857900965</c:v>
                </c:pt>
                <c:pt idx="608">
                  <c:v>1531.5861013718629</c:v>
                </c:pt>
                <c:pt idx="609">
                  <c:v>1255.273677248792</c:v>
                </c:pt>
                <c:pt idx="610">
                  <c:v>1204.3775742245259</c:v>
                </c:pt>
                <c:pt idx="611">
                  <c:v>908.56414976513736</c:v>
                </c:pt>
                <c:pt idx="612">
                  <c:v>1021.5598193218819</c:v>
                </c:pt>
                <c:pt idx="613">
                  <c:v>969.14601909812927</c:v>
                </c:pt>
                <c:pt idx="614">
                  <c:v>822.37964680156608</c:v>
                </c:pt>
                <c:pt idx="615">
                  <c:v>1081.9937146558059</c:v>
                </c:pt>
                <c:pt idx="616">
                  <c:v>1238.283352124532</c:v>
                </c:pt>
                <c:pt idx="617">
                  <c:v>1961.1232753417719</c:v>
                </c:pt>
                <c:pt idx="618">
                  <c:v>2672.212343386665</c:v>
                </c:pt>
                <c:pt idx="619">
                  <c:v>2554.7339666723869</c:v>
                </c:pt>
                <c:pt idx="620">
                  <c:v>1702.0614901072299</c:v>
                </c:pt>
                <c:pt idx="621">
                  <c:v>1298.252438814123</c:v>
                </c:pt>
                <c:pt idx="622">
                  <c:v>1205.596756759928</c:v>
                </c:pt>
                <c:pt idx="623">
                  <c:v>923.08910820282233</c:v>
                </c:pt>
                <c:pt idx="624">
                  <c:v>993.28706219693299</c:v>
                </c:pt>
                <c:pt idx="625">
                  <c:v>1016.265841820279</c:v>
                </c:pt>
                <c:pt idx="626">
                  <c:v>838.05103790858607</c:v>
                </c:pt>
                <c:pt idx="627">
                  <c:v>1051.956476809394</c:v>
                </c:pt>
                <c:pt idx="628">
                  <c:v>1200.2865163136851</c:v>
                </c:pt>
                <c:pt idx="629">
                  <c:v>1990.9507283297071</c:v>
                </c:pt>
                <c:pt idx="630">
                  <c:v>2805.4090726223062</c:v>
                </c:pt>
                <c:pt idx="631">
                  <c:v>2982.5082793554761</c:v>
                </c:pt>
                <c:pt idx="632">
                  <c:v>1770.1234956173651</c:v>
                </c:pt>
                <c:pt idx="633">
                  <c:v>1242.68528290415</c:v>
                </c:pt>
                <c:pt idx="634">
                  <c:v>1232.891978019469</c:v>
                </c:pt>
                <c:pt idx="635">
                  <c:v>923.23447728935173</c:v>
                </c:pt>
                <c:pt idx="636">
                  <c:v>1038.927431388382</c:v>
                </c:pt>
                <c:pt idx="637">
                  <c:v>1079.644632431985</c:v>
                </c:pt>
                <c:pt idx="638">
                  <c:v>781.75254797074831</c:v>
                </c:pt>
                <c:pt idx="639">
                  <c:v>1061.7040225521721</c:v>
                </c:pt>
                <c:pt idx="640">
                  <c:v>1261.8607311058031</c:v>
                </c:pt>
                <c:pt idx="641">
                  <c:v>1919.13679327059</c:v>
                </c:pt>
                <c:pt idx="642">
                  <c:v>2736.9273336830361</c:v>
                </c:pt>
                <c:pt idx="643">
                  <c:v>3211.9554361183159</c:v>
                </c:pt>
                <c:pt idx="644">
                  <c:v>2726.9865830572771</c:v>
                </c:pt>
                <c:pt idx="645">
                  <c:v>1827.2203714173311</c:v>
                </c:pt>
                <c:pt idx="646">
                  <c:v>1363.53050826153</c:v>
                </c:pt>
                <c:pt idx="647">
                  <c:v>1001.093099511502</c:v>
                </c:pt>
                <c:pt idx="648">
                  <c:v>1066.7163998478909</c:v>
                </c:pt>
                <c:pt idx="649">
                  <c:v>1091.5106702909</c:v>
                </c:pt>
                <c:pt idx="650">
                  <c:v>883.25249440628124</c:v>
                </c:pt>
                <c:pt idx="651">
                  <c:v>1072.97716361842</c:v>
                </c:pt>
                <c:pt idx="652">
                  <c:v>1214.2899937131999</c:v>
                </c:pt>
                <c:pt idx="653">
                  <c:v>2048.8262929968619</c:v>
                </c:pt>
                <c:pt idx="654">
                  <c:v>3018.8522129046228</c:v>
                </c:pt>
                <c:pt idx="655">
                  <c:v>2310.059448941025</c:v>
                </c:pt>
                <c:pt idx="656">
                  <c:v>1679.923287831057</c:v>
                </c:pt>
                <c:pt idx="657">
                  <c:v>1342.806237286738</c:v>
                </c:pt>
                <c:pt idx="658">
                  <c:v>1172.4810587220529</c:v>
                </c:pt>
                <c:pt idx="659">
                  <c:v>992.19308290917104</c:v>
                </c:pt>
                <c:pt idx="660">
                  <c:v>1062.301040122002</c:v>
                </c:pt>
                <c:pt idx="661">
                  <c:v>1031.840712176858</c:v>
                </c:pt>
                <c:pt idx="662">
                  <c:v>895.35651308459921</c:v>
                </c:pt>
                <c:pt idx="663">
                  <c:v>1057.096917830034</c:v>
                </c:pt>
                <c:pt idx="664">
                  <c:v>1184.5601107910111</c:v>
                </c:pt>
                <c:pt idx="665">
                  <c:v>2144.8484704377279</c:v>
                </c:pt>
                <c:pt idx="666">
                  <c:v>3162.6224029141899</c:v>
                </c:pt>
                <c:pt idx="667">
                  <c:v>4140.251849648238</c:v>
                </c:pt>
                <c:pt idx="668">
                  <c:v>2066.087267217451</c:v>
                </c:pt>
                <c:pt idx="669">
                  <c:v>1527.787250851301</c:v>
                </c:pt>
                <c:pt idx="670">
                  <c:v>1475.626447752041</c:v>
                </c:pt>
                <c:pt idx="671">
                  <c:v>1091.2243225035891</c:v>
                </c:pt>
                <c:pt idx="672">
                  <c:v>1062.8601801774421</c:v>
                </c:pt>
                <c:pt idx="673">
                  <c:v>1167.1619503588829</c:v>
                </c:pt>
                <c:pt idx="674">
                  <c:v>847.79422924045423</c:v>
                </c:pt>
                <c:pt idx="675">
                  <c:v>1105.2035055756401</c:v>
                </c:pt>
                <c:pt idx="676">
                  <c:v>1396.6046965119669</c:v>
                </c:pt>
                <c:pt idx="677">
                  <c:v>2291.1783969850471</c:v>
                </c:pt>
                <c:pt idx="678">
                  <c:v>3036.9373601285051</c:v>
                </c:pt>
                <c:pt idx="679">
                  <c:v>2884.8122505184442</c:v>
                </c:pt>
                <c:pt idx="680">
                  <c:v>1695.43114421529</c:v>
                </c:pt>
                <c:pt idx="681">
                  <c:v>1375.723320175209</c:v>
                </c:pt>
                <c:pt idx="682">
                  <c:v>1253.1457312131679</c:v>
                </c:pt>
                <c:pt idx="683">
                  <c:v>995.38761804453918</c:v>
                </c:pt>
                <c:pt idx="684">
                  <c:v>1058.3482579177301</c:v>
                </c:pt>
                <c:pt idx="685">
                  <c:v>1069.883622498151</c:v>
                </c:pt>
                <c:pt idx="686">
                  <c:v>853.53751216336639</c:v>
                </c:pt>
                <c:pt idx="687">
                  <c:v>1129.7690524529571</c:v>
                </c:pt>
                <c:pt idx="688">
                  <c:v>1294.45665266951</c:v>
                </c:pt>
                <c:pt idx="689">
                  <c:v>2167.2075183435259</c:v>
                </c:pt>
                <c:pt idx="690">
                  <c:v>3207.9518674684118</c:v>
                </c:pt>
                <c:pt idx="691">
                  <c:v>3050.564844234922</c:v>
                </c:pt>
                <c:pt idx="692">
                  <c:v>2084.8630245989002</c:v>
                </c:pt>
                <c:pt idx="693">
                  <c:v>1432.2942081960159</c:v>
                </c:pt>
                <c:pt idx="694">
                  <c:v>1179.0222734659831</c:v>
                </c:pt>
                <c:pt idx="695">
                  <c:v>1038.136463500786</c:v>
                </c:pt>
                <c:pt idx="696">
                  <c:v>1024.7031279622561</c:v>
                </c:pt>
                <c:pt idx="697">
                  <c:v>1056.364841484638</c:v>
                </c:pt>
                <c:pt idx="698">
                  <c:v>889.41058064842719</c:v>
                </c:pt>
                <c:pt idx="699">
                  <c:v>1064.7221161914699</c:v>
                </c:pt>
                <c:pt idx="700">
                  <c:v>1404.7132193221639</c:v>
                </c:pt>
                <c:pt idx="701">
                  <c:v>2337.2504308779712</c:v>
                </c:pt>
                <c:pt idx="702">
                  <c:v>3663.932949296237</c:v>
                </c:pt>
                <c:pt idx="703">
                  <c:v>4285.6461650432702</c:v>
                </c:pt>
                <c:pt idx="704">
                  <c:v>3056.3952831457568</c:v>
                </c:pt>
                <c:pt idx="705">
                  <c:v>1693.506863013668</c:v>
                </c:pt>
                <c:pt idx="706">
                  <c:v>1459.7486042303481</c:v>
                </c:pt>
                <c:pt idx="707">
                  <c:v>1215.1999411984029</c:v>
                </c:pt>
                <c:pt idx="708">
                  <c:v>1096.5669045971181</c:v>
                </c:pt>
                <c:pt idx="709">
                  <c:v>1234.805021344366</c:v>
                </c:pt>
                <c:pt idx="710">
                  <c:v>938.34597147122849</c:v>
                </c:pt>
                <c:pt idx="711">
                  <c:v>1112.5497128197039</c:v>
                </c:pt>
                <c:pt idx="712">
                  <c:v>1530.020435769055</c:v>
                </c:pt>
                <c:pt idx="713">
                  <c:v>2565.4717161365102</c:v>
                </c:pt>
                <c:pt idx="714">
                  <c:v>3609.7378002486971</c:v>
                </c:pt>
                <c:pt idx="715">
                  <c:v>3222.0318105615129</c:v>
                </c:pt>
                <c:pt idx="716">
                  <c:v>2104.8306888642001</c:v>
                </c:pt>
                <c:pt idx="717">
                  <c:v>1584.1320448427221</c:v>
                </c:pt>
                <c:pt idx="718">
                  <c:v>1473.4985351745629</c:v>
                </c:pt>
                <c:pt idx="719">
                  <c:v>1038.3620398107801</c:v>
                </c:pt>
                <c:pt idx="720">
                  <c:v>1057.240095473187</c:v>
                </c:pt>
                <c:pt idx="721">
                  <c:v>1148.278801461722</c:v>
                </c:pt>
                <c:pt idx="722">
                  <c:v>839.12255924075725</c:v>
                </c:pt>
                <c:pt idx="723">
                  <c:v>1115.726137675631</c:v>
                </c:pt>
                <c:pt idx="724">
                  <c:v>1478.0317550294551</c:v>
                </c:pt>
                <c:pt idx="725">
                  <c:v>2445.0080430230232</c:v>
                </c:pt>
                <c:pt idx="726">
                  <c:v>3345.440604045602</c:v>
                </c:pt>
                <c:pt idx="727">
                  <c:v>3497.5593764558298</c:v>
                </c:pt>
                <c:pt idx="728">
                  <c:v>1894.11329303701</c:v>
                </c:pt>
                <c:pt idx="729">
                  <c:v>1362.47397550911</c:v>
                </c:pt>
                <c:pt idx="730">
                  <c:v>1243.9944295707421</c:v>
                </c:pt>
                <c:pt idx="731">
                  <c:v>1010.38199529567</c:v>
                </c:pt>
                <c:pt idx="732">
                  <c:v>1034.8114621778091</c:v>
                </c:pt>
                <c:pt idx="733">
                  <c:v>1098.8326950499529</c:v>
                </c:pt>
                <c:pt idx="734">
                  <c:v>892.70586866079304</c:v>
                </c:pt>
                <c:pt idx="735">
                  <c:v>1066.9809919666161</c:v>
                </c:pt>
                <c:pt idx="736">
                  <c:v>1397.833995151557</c:v>
                </c:pt>
                <c:pt idx="737">
                  <c:v>2323.0179515980508</c:v>
                </c:pt>
                <c:pt idx="738">
                  <c:v>3171.3193162986499</c:v>
                </c:pt>
                <c:pt idx="739">
                  <c:v>2684.8171840703271</c:v>
                </c:pt>
                <c:pt idx="740">
                  <c:v>1887.9586167670941</c:v>
                </c:pt>
                <c:pt idx="741">
                  <c:v>1407.334347523119</c:v>
                </c:pt>
                <c:pt idx="742">
                  <c:v>1269.686764757414</c:v>
                </c:pt>
                <c:pt idx="743">
                  <c:v>1102.6532221580439</c:v>
                </c:pt>
                <c:pt idx="744">
                  <c:v>1014.812673791101</c:v>
                </c:pt>
                <c:pt idx="745">
                  <c:v>1098.637861627823</c:v>
                </c:pt>
                <c:pt idx="746">
                  <c:v>918.01754798494676</c:v>
                </c:pt>
                <c:pt idx="747">
                  <c:v>1034.05222786585</c:v>
                </c:pt>
                <c:pt idx="748">
                  <c:v>1390.91779106377</c:v>
                </c:pt>
                <c:pt idx="749">
                  <c:v>2438.1945896846491</c:v>
                </c:pt>
                <c:pt idx="750">
                  <c:v>3428.5946763008201</c:v>
                </c:pt>
                <c:pt idx="751">
                  <c:v>3614.736630105871</c:v>
                </c:pt>
                <c:pt idx="752">
                  <c:v>2390.0146992936329</c:v>
                </c:pt>
                <c:pt idx="753">
                  <c:v>1302.639552563144</c:v>
                </c:pt>
                <c:pt idx="754">
                  <c:v>1315.9705296098541</c:v>
                </c:pt>
                <c:pt idx="755">
                  <c:v>1074.7121363134411</c:v>
                </c:pt>
                <c:pt idx="756">
                  <c:v>935.87545091165873</c:v>
                </c:pt>
                <c:pt idx="757">
                  <c:v>1134.064733615772</c:v>
                </c:pt>
                <c:pt idx="758">
                  <c:v>887.05926015915372</c:v>
                </c:pt>
                <c:pt idx="759">
                  <c:v>1040.576376162574</c:v>
                </c:pt>
                <c:pt idx="760">
                  <c:v>1444.74772583304</c:v>
                </c:pt>
                <c:pt idx="761">
                  <c:v>2320.1642119125431</c:v>
                </c:pt>
                <c:pt idx="762">
                  <c:v>2885.1608458361702</c:v>
                </c:pt>
                <c:pt idx="763">
                  <c:v>2232.0995415319721</c:v>
                </c:pt>
                <c:pt idx="764">
                  <c:v>1498.846834030338</c:v>
                </c:pt>
                <c:pt idx="765">
                  <c:v>1075.7893151701301</c:v>
                </c:pt>
                <c:pt idx="766">
                  <c:v>1204.9174510422131</c:v>
                </c:pt>
                <c:pt idx="767">
                  <c:v>1027.8418848991159</c:v>
                </c:pt>
                <c:pt idx="768">
                  <c:v>976.01252817434829</c:v>
                </c:pt>
                <c:pt idx="769">
                  <c:v>1069.250730419202</c:v>
                </c:pt>
                <c:pt idx="770">
                  <c:v>906.90872081028067</c:v>
                </c:pt>
                <c:pt idx="771">
                  <c:v>1058.0467626562149</c:v>
                </c:pt>
                <c:pt idx="772">
                  <c:v>1264.1637211074051</c:v>
                </c:pt>
                <c:pt idx="773">
                  <c:v>2253.623977326195</c:v>
                </c:pt>
                <c:pt idx="774">
                  <c:v>2654.37755908496</c:v>
                </c:pt>
                <c:pt idx="775">
                  <c:v>2318.9608287775832</c:v>
                </c:pt>
                <c:pt idx="776">
                  <c:v>1405.764258729932</c:v>
                </c:pt>
                <c:pt idx="777">
                  <c:v>1263.9875527916331</c:v>
                </c:pt>
                <c:pt idx="778">
                  <c:v>1192.638214727983</c:v>
                </c:pt>
                <c:pt idx="779">
                  <c:v>1037.6511144060401</c:v>
                </c:pt>
                <c:pt idx="780">
                  <c:v>951.39681969829041</c:v>
                </c:pt>
                <c:pt idx="781">
                  <c:v>1064.785139714545</c:v>
                </c:pt>
                <c:pt idx="782">
                  <c:v>920.10215836127168</c:v>
                </c:pt>
                <c:pt idx="783">
                  <c:v>1031.3192476798411</c:v>
                </c:pt>
                <c:pt idx="784">
                  <c:v>1217.5702162585251</c:v>
                </c:pt>
                <c:pt idx="785">
                  <c:v>2001.80722970691</c:v>
                </c:pt>
                <c:pt idx="786">
                  <c:v>2966.0493923468298</c:v>
                </c:pt>
                <c:pt idx="787">
                  <c:v>2201.0345899762401</c:v>
                </c:pt>
                <c:pt idx="788">
                  <c:v>1630.4831096588571</c:v>
                </c:pt>
                <c:pt idx="789">
                  <c:v>1162.322737397795</c:v>
                </c:pt>
                <c:pt idx="790">
                  <c:v>1240.264999648404</c:v>
                </c:pt>
                <c:pt idx="791">
                  <c:v>1102.448434040864</c:v>
                </c:pt>
                <c:pt idx="792">
                  <c:v>948.63501785959897</c:v>
                </c:pt>
                <c:pt idx="793">
                  <c:v>1052.9279217584849</c:v>
                </c:pt>
                <c:pt idx="794">
                  <c:v>930.84106912076186</c:v>
                </c:pt>
                <c:pt idx="795">
                  <c:v>1033.542327621926</c:v>
                </c:pt>
                <c:pt idx="796">
                  <c:v>1294.364031728838</c:v>
                </c:pt>
                <c:pt idx="797">
                  <c:v>2245.4496254485539</c:v>
                </c:pt>
                <c:pt idx="798">
                  <c:v>2732.2688293879851</c:v>
                </c:pt>
                <c:pt idx="799">
                  <c:v>2781.5308316177602</c:v>
                </c:pt>
                <c:pt idx="800">
                  <c:v>1606.472991777048</c:v>
                </c:pt>
                <c:pt idx="801">
                  <c:v>1214.6288563447649</c:v>
                </c:pt>
                <c:pt idx="802">
                  <c:v>1330.7172440637</c:v>
                </c:pt>
                <c:pt idx="803">
                  <c:v>1099.8125072165631</c:v>
                </c:pt>
                <c:pt idx="804">
                  <c:v>966.37693821673395</c:v>
                </c:pt>
                <c:pt idx="805">
                  <c:v>1119.2317782185171</c:v>
                </c:pt>
                <c:pt idx="806">
                  <c:v>899.83704463540528</c:v>
                </c:pt>
                <c:pt idx="807">
                  <c:v>1082.7818820344351</c:v>
                </c:pt>
                <c:pt idx="808">
                  <c:v>1360.47272510429</c:v>
                </c:pt>
                <c:pt idx="809">
                  <c:v>2194.3795880709999</c:v>
                </c:pt>
                <c:pt idx="810">
                  <c:v>2879.8806889166658</c:v>
                </c:pt>
                <c:pt idx="811">
                  <c:v>2682.9500609745</c:v>
                </c:pt>
                <c:pt idx="812">
                  <c:v>2007.346022216243</c:v>
                </c:pt>
                <c:pt idx="813">
                  <c:v>1444.200790412767</c:v>
                </c:pt>
                <c:pt idx="814">
                  <c:v>1258.311856715882</c:v>
                </c:pt>
                <c:pt idx="815">
                  <c:v>1097.841032076559</c:v>
                </c:pt>
                <c:pt idx="816">
                  <c:v>1001.95050674657</c:v>
                </c:pt>
                <c:pt idx="817">
                  <c:v>1115.3274460153441</c:v>
                </c:pt>
                <c:pt idx="818">
                  <c:v>935.47592371915925</c:v>
                </c:pt>
                <c:pt idx="819">
                  <c:v>1117.1907306788969</c:v>
                </c:pt>
                <c:pt idx="820">
                  <c:v>1364.622047488625</c:v>
                </c:pt>
                <c:pt idx="821">
                  <c:v>2154.4499448882329</c:v>
                </c:pt>
                <c:pt idx="822">
                  <c:v>3264.8897807624899</c:v>
                </c:pt>
                <c:pt idx="823">
                  <c:v>2996.3698237660792</c:v>
                </c:pt>
                <c:pt idx="824">
                  <c:v>2268.160800655548</c:v>
                </c:pt>
                <c:pt idx="825">
                  <c:v>1520.730886737726</c:v>
                </c:pt>
                <c:pt idx="826">
                  <c:v>1264.3334609690639</c:v>
                </c:pt>
                <c:pt idx="827">
                  <c:v>1143.1852804198211</c:v>
                </c:pt>
                <c:pt idx="828">
                  <c:v>1010.8681626702499</c:v>
                </c:pt>
                <c:pt idx="829">
                  <c:v>1100.8503253548711</c:v>
                </c:pt>
                <c:pt idx="830">
                  <c:v>964.36314608013743</c:v>
                </c:pt>
                <c:pt idx="831">
                  <c:v>1127.1886004132041</c:v>
                </c:pt>
                <c:pt idx="832">
                  <c:v>1398.8588880542461</c:v>
                </c:pt>
                <c:pt idx="833">
                  <c:v>2221.3467014542671</c:v>
                </c:pt>
                <c:pt idx="834">
                  <c:v>3217.504683002368</c:v>
                </c:pt>
                <c:pt idx="835">
                  <c:v>2617.3815394391968</c:v>
                </c:pt>
                <c:pt idx="836">
                  <c:v>1774.854078844357</c:v>
                </c:pt>
                <c:pt idx="837">
                  <c:v>1152.449148140081</c:v>
                </c:pt>
                <c:pt idx="838">
                  <c:v>1344.7990275771799</c:v>
                </c:pt>
                <c:pt idx="839">
                  <c:v>1076.7325074596081</c:v>
                </c:pt>
                <c:pt idx="840">
                  <c:v>942.73116684540423</c:v>
                </c:pt>
                <c:pt idx="841">
                  <c:v>1078.192468263514</c:v>
                </c:pt>
                <c:pt idx="842">
                  <c:v>921.96648049240218</c:v>
                </c:pt>
                <c:pt idx="843">
                  <c:v>1077.7938506131529</c:v>
                </c:pt>
                <c:pt idx="844">
                  <c:v>1436.948438851849</c:v>
                </c:pt>
                <c:pt idx="845">
                  <c:v>2152.5430534255129</c:v>
                </c:pt>
                <c:pt idx="846">
                  <c:v>3366.12172434683</c:v>
                </c:pt>
                <c:pt idx="847">
                  <c:v>2517.040603361881</c:v>
                </c:pt>
                <c:pt idx="848">
                  <c:v>2071.3326576818799</c:v>
                </c:pt>
                <c:pt idx="849">
                  <c:v>1273.172921149722</c:v>
                </c:pt>
                <c:pt idx="850">
                  <c:v>1288.5416664870311</c:v>
                </c:pt>
                <c:pt idx="851">
                  <c:v>1151.3452282817459</c:v>
                </c:pt>
                <c:pt idx="852">
                  <c:v>1022.534987436594</c:v>
                </c:pt>
                <c:pt idx="853">
                  <c:v>1090.959515306133</c:v>
                </c:pt>
                <c:pt idx="854">
                  <c:v>928.21716123855424</c:v>
                </c:pt>
                <c:pt idx="855">
                  <c:v>1084.011812502973</c:v>
                </c:pt>
                <c:pt idx="856">
                  <c:v>1440.8087452730031</c:v>
                </c:pt>
                <c:pt idx="857">
                  <c:v>2359.200206904326</c:v>
                </c:pt>
                <c:pt idx="858">
                  <c:v>2717.5704002909902</c:v>
                </c:pt>
                <c:pt idx="859">
                  <c:v>1800.6058373618971</c:v>
                </c:pt>
                <c:pt idx="860">
                  <c:v>1444.288565062448</c:v>
                </c:pt>
                <c:pt idx="861">
                  <c:v>1237.7460629694331</c:v>
                </c:pt>
                <c:pt idx="862">
                  <c:v>1222.2218566671379</c:v>
                </c:pt>
                <c:pt idx="863">
                  <c:v>1133.417656247753</c:v>
                </c:pt>
                <c:pt idx="864">
                  <c:v>985.02035474004663</c:v>
                </c:pt>
                <c:pt idx="865">
                  <c:v>1042.3573678343789</c:v>
                </c:pt>
                <c:pt idx="866">
                  <c:v>943.43995236450837</c:v>
                </c:pt>
                <c:pt idx="867">
                  <c:v>1078.7738741081851</c:v>
                </c:pt>
                <c:pt idx="868">
                  <c:v>1401.377765886597</c:v>
                </c:pt>
                <c:pt idx="869">
                  <c:v>2040.293062672027</c:v>
                </c:pt>
                <c:pt idx="870">
                  <c:v>2627.3997203712652</c:v>
                </c:pt>
                <c:pt idx="871">
                  <c:v>2385.1602079579789</c:v>
                </c:pt>
                <c:pt idx="872">
                  <c:v>2078.0373083439781</c:v>
                </c:pt>
                <c:pt idx="873">
                  <c:v>1511.985332952868</c:v>
                </c:pt>
                <c:pt idx="874">
                  <c:v>1351.3516766367741</c:v>
                </c:pt>
                <c:pt idx="875">
                  <c:v>1115.301403813409</c:v>
                </c:pt>
                <c:pt idx="876">
                  <c:v>985.37753104006754</c:v>
                </c:pt>
                <c:pt idx="877">
                  <c:v>1096.06314683917</c:v>
                </c:pt>
                <c:pt idx="878">
                  <c:v>920.4425647511415</c:v>
                </c:pt>
                <c:pt idx="879">
                  <c:v>1074.4934139343709</c:v>
                </c:pt>
                <c:pt idx="880">
                  <c:v>1420.0525742095299</c:v>
                </c:pt>
                <c:pt idx="881">
                  <c:v>2026.669648500635</c:v>
                </c:pt>
                <c:pt idx="882">
                  <c:v>2615.7938916780772</c:v>
                </c:pt>
                <c:pt idx="883">
                  <c:v>3005.3272502863751</c:v>
                </c:pt>
                <c:pt idx="884">
                  <c:v>1749.770406579413</c:v>
                </c:pt>
                <c:pt idx="885">
                  <c:v>1402.332274029571</c:v>
                </c:pt>
                <c:pt idx="886">
                  <c:v>1300.3010046410409</c:v>
                </c:pt>
                <c:pt idx="887">
                  <c:v>1023.242418707791</c:v>
                </c:pt>
                <c:pt idx="888">
                  <c:v>990.13226362459557</c:v>
                </c:pt>
                <c:pt idx="889">
                  <c:v>1087.8158286493369</c:v>
                </c:pt>
                <c:pt idx="890">
                  <c:v>869.34159762123556</c:v>
                </c:pt>
                <c:pt idx="891">
                  <c:v>1112.217269803353</c:v>
                </c:pt>
                <c:pt idx="892">
                  <c:v>1382.7602098242171</c:v>
                </c:pt>
                <c:pt idx="893">
                  <c:v>2113.1400055727572</c:v>
                </c:pt>
                <c:pt idx="894">
                  <c:v>2713.7952643968192</c:v>
                </c:pt>
                <c:pt idx="895">
                  <c:v>2518.452181098487</c:v>
                </c:pt>
                <c:pt idx="896">
                  <c:v>1865.3824388209871</c:v>
                </c:pt>
                <c:pt idx="897">
                  <c:v>1317.9417981039539</c:v>
                </c:pt>
                <c:pt idx="898">
                  <c:v>1224.064863882171</c:v>
                </c:pt>
                <c:pt idx="899">
                  <c:v>1097.1043895922901</c:v>
                </c:pt>
                <c:pt idx="900">
                  <c:v>1002.4252286576771</c:v>
                </c:pt>
                <c:pt idx="901">
                  <c:v>1061.699744530735</c:v>
                </c:pt>
                <c:pt idx="902">
                  <c:v>930.34847776319077</c:v>
                </c:pt>
                <c:pt idx="903">
                  <c:v>1088.2016797265881</c:v>
                </c:pt>
                <c:pt idx="904">
                  <c:v>1324.560278748198</c:v>
                </c:pt>
                <c:pt idx="905">
                  <c:v>2037.5016563962281</c:v>
                </c:pt>
                <c:pt idx="906">
                  <c:v>2418.9695983217712</c:v>
                </c:pt>
                <c:pt idx="907">
                  <c:v>2288.066490110924</c:v>
                </c:pt>
                <c:pt idx="908">
                  <c:v>2034.89743293483</c:v>
                </c:pt>
                <c:pt idx="909">
                  <c:v>1288.343022224371</c:v>
                </c:pt>
                <c:pt idx="910">
                  <c:v>1196.9713597724401</c:v>
                </c:pt>
                <c:pt idx="911">
                  <c:v>1139.570415482475</c:v>
                </c:pt>
                <c:pt idx="912">
                  <c:v>934.11360032870004</c:v>
                </c:pt>
                <c:pt idx="913">
                  <c:v>1093.8881294925329</c:v>
                </c:pt>
                <c:pt idx="914">
                  <c:v>970.51736435932708</c:v>
                </c:pt>
                <c:pt idx="915">
                  <c:v>1011.7673031137469</c:v>
                </c:pt>
                <c:pt idx="916">
                  <c:v>1344.99608588349</c:v>
                </c:pt>
                <c:pt idx="917">
                  <c:v>1999.3162001574451</c:v>
                </c:pt>
                <c:pt idx="918">
                  <c:v>2886.7717329398861</c:v>
                </c:pt>
                <c:pt idx="919">
                  <c:v>3184.50801418333</c:v>
                </c:pt>
                <c:pt idx="920">
                  <c:v>2961.0094262789212</c:v>
                </c:pt>
                <c:pt idx="921">
                  <c:v>1757.1580192249339</c:v>
                </c:pt>
                <c:pt idx="922">
                  <c:v>1398.7258267064969</c:v>
                </c:pt>
                <c:pt idx="923">
                  <c:v>1171.6588825713</c:v>
                </c:pt>
                <c:pt idx="924">
                  <c:v>1023.533440925561</c:v>
                </c:pt>
                <c:pt idx="925">
                  <c:v>1200.4209719413909</c:v>
                </c:pt>
                <c:pt idx="926">
                  <c:v>968.37081753604355</c:v>
                </c:pt>
                <c:pt idx="927">
                  <c:v>1057.528319709297</c:v>
                </c:pt>
                <c:pt idx="928">
                  <c:v>1400.430458369812</c:v>
                </c:pt>
                <c:pt idx="929">
                  <c:v>2389.3721188549011</c:v>
                </c:pt>
                <c:pt idx="930">
                  <c:v>3314.1077989360801</c:v>
                </c:pt>
                <c:pt idx="931">
                  <c:v>3900.5271066117398</c:v>
                </c:pt>
                <c:pt idx="932">
                  <c:v>2811.2341446559039</c:v>
                </c:pt>
                <c:pt idx="933">
                  <c:v>1616.4205327664899</c:v>
                </c:pt>
                <c:pt idx="934">
                  <c:v>1426.80741086068</c:v>
                </c:pt>
                <c:pt idx="935">
                  <c:v>1145.313371564263</c:v>
                </c:pt>
                <c:pt idx="936">
                  <c:v>1047.319936272826</c:v>
                </c:pt>
                <c:pt idx="937">
                  <c:v>1160.1566156802469</c:v>
                </c:pt>
                <c:pt idx="938">
                  <c:v>940.29808087063748</c:v>
                </c:pt>
                <c:pt idx="939">
                  <c:v>1106.2797947586159</c:v>
                </c:pt>
                <c:pt idx="940">
                  <c:v>1423.353410023821</c:v>
                </c:pt>
                <c:pt idx="941">
                  <c:v>2169.5901101302502</c:v>
                </c:pt>
                <c:pt idx="942">
                  <c:v>3017.860937173416</c:v>
                </c:pt>
                <c:pt idx="943">
                  <c:v>2720.6583096455552</c:v>
                </c:pt>
                <c:pt idx="944">
                  <c:v>1906.4762864512541</c:v>
                </c:pt>
                <c:pt idx="945">
                  <c:v>1258.635430426101</c:v>
                </c:pt>
                <c:pt idx="946">
                  <c:v>1127.0169847806719</c:v>
                </c:pt>
                <c:pt idx="947">
                  <c:v>1069.7408281824471</c:v>
                </c:pt>
                <c:pt idx="948">
                  <c:v>1026.5303129479919</c:v>
                </c:pt>
                <c:pt idx="949">
                  <c:v>1076.9943208887789</c:v>
                </c:pt>
                <c:pt idx="950">
                  <c:v>967.12601851334773</c:v>
                </c:pt>
                <c:pt idx="951">
                  <c:v>1036.4603777920081</c:v>
                </c:pt>
                <c:pt idx="952">
                  <c:v>1287.785592148656</c:v>
                </c:pt>
                <c:pt idx="953">
                  <c:v>2200.639874253091</c:v>
                </c:pt>
                <c:pt idx="954">
                  <c:v>3448.8274213705158</c:v>
                </c:pt>
                <c:pt idx="955">
                  <c:v>3243.5124771494661</c:v>
                </c:pt>
                <c:pt idx="956">
                  <c:v>2079.7807739613659</c:v>
                </c:pt>
                <c:pt idx="957">
                  <c:v>1366.84605906665</c:v>
                </c:pt>
                <c:pt idx="958">
                  <c:v>1217.856920979634</c:v>
                </c:pt>
                <c:pt idx="959">
                  <c:v>1142.6140042709601</c:v>
                </c:pt>
                <c:pt idx="960">
                  <c:v>991.96925125511962</c:v>
                </c:pt>
                <c:pt idx="961">
                  <c:v>1081.806566916046</c:v>
                </c:pt>
                <c:pt idx="962">
                  <c:v>967.70861842514159</c:v>
                </c:pt>
                <c:pt idx="963">
                  <c:v>1001.501187193601</c:v>
                </c:pt>
                <c:pt idx="964">
                  <c:v>1379.2254710965869</c:v>
                </c:pt>
                <c:pt idx="965">
                  <c:v>2277.337060205854</c:v>
                </c:pt>
                <c:pt idx="966">
                  <c:v>2769.0361526397151</c:v>
                </c:pt>
                <c:pt idx="967">
                  <c:v>2742.573618780616</c:v>
                </c:pt>
                <c:pt idx="968">
                  <c:v>2031.8142704839561</c:v>
                </c:pt>
                <c:pt idx="969">
                  <c:v>1134.1953116146051</c:v>
                </c:pt>
                <c:pt idx="970">
                  <c:v>1306.448566467222</c:v>
                </c:pt>
                <c:pt idx="971">
                  <c:v>1154.084726655648</c:v>
                </c:pt>
                <c:pt idx="972">
                  <c:v>964.27359026843703</c:v>
                </c:pt>
                <c:pt idx="973">
                  <c:v>1149.949575002714</c:v>
                </c:pt>
                <c:pt idx="974">
                  <c:v>942.95289102685467</c:v>
                </c:pt>
                <c:pt idx="975">
                  <c:v>964.10766836640278</c:v>
                </c:pt>
                <c:pt idx="976">
                  <c:v>1378.5799138279549</c:v>
                </c:pt>
                <c:pt idx="977">
                  <c:v>2293.598216405072</c:v>
                </c:pt>
                <c:pt idx="978">
                  <c:v>3020.7055508306962</c:v>
                </c:pt>
                <c:pt idx="979">
                  <c:v>2672.5697731318278</c:v>
                </c:pt>
                <c:pt idx="980">
                  <c:v>2114.5000873400859</c:v>
                </c:pt>
                <c:pt idx="981">
                  <c:v>1296.668274615505</c:v>
                </c:pt>
                <c:pt idx="982">
                  <c:v>1376.5412896181949</c:v>
                </c:pt>
                <c:pt idx="983">
                  <c:v>1166.0080701319839</c:v>
                </c:pt>
                <c:pt idx="984">
                  <c:v>1048.2371531711799</c:v>
                </c:pt>
                <c:pt idx="985">
                  <c:v>1148.640648620418</c:v>
                </c:pt>
                <c:pt idx="986">
                  <c:v>944.41104689682641</c:v>
                </c:pt>
                <c:pt idx="987">
                  <c:v>1059.3165732131661</c:v>
                </c:pt>
                <c:pt idx="988">
                  <c:v>1360.8189267971629</c:v>
                </c:pt>
                <c:pt idx="989">
                  <c:v>2351.679166566405</c:v>
                </c:pt>
                <c:pt idx="990">
                  <c:v>2999.8988649326961</c:v>
                </c:pt>
                <c:pt idx="991">
                  <c:v>3401.4052219079558</c:v>
                </c:pt>
                <c:pt idx="992">
                  <c:v>2334.1046238551612</c:v>
                </c:pt>
                <c:pt idx="993">
                  <c:v>1257.0187572774901</c:v>
                </c:pt>
                <c:pt idx="994">
                  <c:v>1314.0844163027141</c:v>
                </c:pt>
                <c:pt idx="995">
                  <c:v>1186.604429445332</c:v>
                </c:pt>
                <c:pt idx="996">
                  <c:v>1057.486569329408</c:v>
                </c:pt>
                <c:pt idx="997">
                  <c:v>1133.1987260650949</c:v>
                </c:pt>
                <c:pt idx="998">
                  <c:v>998.43555755308228</c:v>
                </c:pt>
                <c:pt idx="999">
                  <c:v>1076.147058469697</c:v>
                </c:pt>
                <c:pt idx="1000">
                  <c:v>1404.639629698544</c:v>
                </c:pt>
                <c:pt idx="1001">
                  <c:v>2466.607526269634</c:v>
                </c:pt>
                <c:pt idx="1002">
                  <c:v>3831.689289545855</c:v>
                </c:pt>
                <c:pt idx="1003">
                  <c:v>3410.6497854670351</c:v>
                </c:pt>
                <c:pt idx="1004">
                  <c:v>2170.2886813015498</c:v>
                </c:pt>
                <c:pt idx="1005">
                  <c:v>1455.018313852421</c:v>
                </c:pt>
                <c:pt idx="1006">
                  <c:v>1282.4713544430449</c:v>
                </c:pt>
                <c:pt idx="1007">
                  <c:v>1150.0208050588931</c:v>
                </c:pt>
                <c:pt idx="1008">
                  <c:v>1098.165035019249</c:v>
                </c:pt>
                <c:pt idx="1009">
                  <c:v>1135.2139266384561</c:v>
                </c:pt>
                <c:pt idx="1010">
                  <c:v>961.25278713883927</c:v>
                </c:pt>
                <c:pt idx="1011">
                  <c:v>1096.506391605614</c:v>
                </c:pt>
                <c:pt idx="1012">
                  <c:v>1495.5113707285529</c:v>
                </c:pt>
                <c:pt idx="1013">
                  <c:v>2398.248004263809</c:v>
                </c:pt>
                <c:pt idx="1014">
                  <c:v>3094.6540005738152</c:v>
                </c:pt>
                <c:pt idx="1015">
                  <c:v>2322.0425978886501</c:v>
                </c:pt>
                <c:pt idx="1016">
                  <c:v>2003.464830318728</c:v>
                </c:pt>
                <c:pt idx="1017">
                  <c:v>1322.614397969877</c:v>
                </c:pt>
                <c:pt idx="1018">
                  <c:v>1134.4354325018101</c:v>
                </c:pt>
                <c:pt idx="1019">
                  <c:v>1223.1422246587331</c:v>
                </c:pt>
                <c:pt idx="1020">
                  <c:v>1013.05180630854</c:v>
                </c:pt>
                <c:pt idx="1021">
                  <c:v>1091.1416490574691</c:v>
                </c:pt>
                <c:pt idx="1022">
                  <c:v>956.29922598843916</c:v>
                </c:pt>
                <c:pt idx="1023">
                  <c:v>1003.900523543339</c:v>
                </c:pt>
                <c:pt idx="1024">
                  <c:v>1359.8075235685751</c:v>
                </c:pt>
                <c:pt idx="1025">
                  <c:v>2403.3935960035151</c:v>
                </c:pt>
                <c:pt idx="1026">
                  <c:v>2789.6771761691471</c:v>
                </c:pt>
                <c:pt idx="1027">
                  <c:v>3350.8517234178721</c:v>
                </c:pt>
                <c:pt idx="1028">
                  <c:v>2548.0082301549742</c:v>
                </c:pt>
                <c:pt idx="1029">
                  <c:v>1503.7986022658499</c:v>
                </c:pt>
                <c:pt idx="1030">
                  <c:v>1280.5847418447979</c:v>
                </c:pt>
                <c:pt idx="1031">
                  <c:v>1219.1943428318191</c:v>
                </c:pt>
                <c:pt idx="1032">
                  <c:v>956.25140694736785</c:v>
                </c:pt>
                <c:pt idx="1033">
                  <c:v>1140.0554553422819</c:v>
                </c:pt>
                <c:pt idx="1034">
                  <c:v>956.18209270907698</c:v>
                </c:pt>
                <c:pt idx="1035">
                  <c:v>980.95940695343688</c:v>
                </c:pt>
                <c:pt idx="1036">
                  <c:v>1456.465043234723</c:v>
                </c:pt>
                <c:pt idx="1037">
                  <c:v>2477.4769384926808</c:v>
                </c:pt>
                <c:pt idx="1038">
                  <c:v>3031.472257569128</c:v>
                </c:pt>
                <c:pt idx="1039">
                  <c:v>2634.9278832856849</c:v>
                </c:pt>
                <c:pt idx="1040">
                  <c:v>1705.041965552532</c:v>
                </c:pt>
                <c:pt idx="1041">
                  <c:v>1141.508088639823</c:v>
                </c:pt>
                <c:pt idx="1042">
                  <c:v>1304.927369564854</c:v>
                </c:pt>
                <c:pt idx="1043">
                  <c:v>1016.421774517116</c:v>
                </c:pt>
                <c:pt idx="1044">
                  <c:v>946.93801711020228</c:v>
                </c:pt>
                <c:pt idx="1045">
                  <c:v>1035.10892937074</c:v>
                </c:pt>
                <c:pt idx="1046">
                  <c:v>910.27636386878703</c:v>
                </c:pt>
                <c:pt idx="1047">
                  <c:v>1090.6722961588141</c:v>
                </c:pt>
                <c:pt idx="1048">
                  <c:v>1328.8191901560481</c:v>
                </c:pt>
                <c:pt idx="1049">
                  <c:v>2261.6517997866499</c:v>
                </c:pt>
                <c:pt idx="1050">
                  <c:v>3045.655623359874</c:v>
                </c:pt>
                <c:pt idx="1051">
                  <c:v>3233.8882480695888</c:v>
                </c:pt>
                <c:pt idx="1052">
                  <c:v>2568.2372660856458</c:v>
                </c:pt>
                <c:pt idx="1053">
                  <c:v>1614.681390924776</c:v>
                </c:pt>
                <c:pt idx="1054">
                  <c:v>1366.4431717650471</c:v>
                </c:pt>
                <c:pt idx="1055">
                  <c:v>1221.8587517563949</c:v>
                </c:pt>
                <c:pt idx="1056">
                  <c:v>1044.3014279898509</c:v>
                </c:pt>
                <c:pt idx="1057">
                  <c:v>1111.6023784077261</c:v>
                </c:pt>
                <c:pt idx="1058">
                  <c:v>985.33210122077219</c:v>
                </c:pt>
                <c:pt idx="1059">
                  <c:v>1093.09515523185</c:v>
                </c:pt>
                <c:pt idx="1060">
                  <c:v>1383.5091874328059</c:v>
                </c:pt>
                <c:pt idx="1061">
                  <c:v>2299.499694948815</c:v>
                </c:pt>
                <c:pt idx="1062">
                  <c:v>3471.80533410715</c:v>
                </c:pt>
                <c:pt idx="1063">
                  <c:v>2815.698448085649</c:v>
                </c:pt>
                <c:pt idx="1064">
                  <c:v>2577.8403317219272</c:v>
                </c:pt>
                <c:pt idx="1065">
                  <c:v>1648.816024881005</c:v>
                </c:pt>
                <c:pt idx="1066">
                  <c:v>1366.038378916096</c:v>
                </c:pt>
                <c:pt idx="1067">
                  <c:v>1341.4472938029171</c:v>
                </c:pt>
                <c:pt idx="1068">
                  <c:v>1069.6226622645499</c:v>
                </c:pt>
                <c:pt idx="1069">
                  <c:v>1102.638579870855</c:v>
                </c:pt>
                <c:pt idx="1070">
                  <c:v>1082.4916363005921</c:v>
                </c:pt>
                <c:pt idx="1071">
                  <c:v>1060.383184821244</c:v>
                </c:pt>
                <c:pt idx="1072">
                  <c:v>1387.7441392924241</c:v>
                </c:pt>
                <c:pt idx="1073">
                  <c:v>2360.8576816288328</c:v>
                </c:pt>
                <c:pt idx="1074">
                  <c:v>3571.2909687896349</c:v>
                </c:pt>
                <c:pt idx="1075">
                  <c:v>2699.8610693993942</c:v>
                </c:pt>
                <c:pt idx="1076">
                  <c:v>1924.2736353451919</c:v>
                </c:pt>
                <c:pt idx="1077">
                  <c:v>1350.9934231400359</c:v>
                </c:pt>
                <c:pt idx="1078">
                  <c:v>1309.3599041904411</c:v>
                </c:pt>
                <c:pt idx="1079">
                  <c:v>1276.1973951897301</c:v>
                </c:pt>
                <c:pt idx="1080">
                  <c:v>1081.9718424532639</c:v>
                </c:pt>
                <c:pt idx="1081">
                  <c:v>1091.377725955786</c:v>
                </c:pt>
                <c:pt idx="1082">
                  <c:v>1005.829868054675</c:v>
                </c:pt>
                <c:pt idx="1083">
                  <c:v>1077.204524222858</c:v>
                </c:pt>
                <c:pt idx="1084">
                  <c:v>1445.893428185941</c:v>
                </c:pt>
                <c:pt idx="1085">
                  <c:v>2385.6605234753279</c:v>
                </c:pt>
                <c:pt idx="1086">
                  <c:v>3369.2345171032412</c:v>
                </c:pt>
                <c:pt idx="1087">
                  <c:v>2870.6237967011471</c:v>
                </c:pt>
                <c:pt idx="1088">
                  <c:v>1679.8187658090001</c:v>
                </c:pt>
                <c:pt idx="1089">
                  <c:v>1384.5465132242759</c:v>
                </c:pt>
                <c:pt idx="1090">
                  <c:v>1375.6969913442231</c:v>
                </c:pt>
                <c:pt idx="1091">
                  <c:v>1216.273028510949</c:v>
                </c:pt>
                <c:pt idx="1092">
                  <c:v>1103.2827230053861</c:v>
                </c:pt>
                <c:pt idx="1093">
                  <c:v>1111.1798773357771</c:v>
                </c:pt>
                <c:pt idx="1094">
                  <c:v>959.44142458006286</c:v>
                </c:pt>
                <c:pt idx="1095">
                  <c:v>1104.173279052311</c:v>
                </c:pt>
                <c:pt idx="1096">
                  <c:v>1409.9442097211611</c:v>
                </c:pt>
                <c:pt idx="1097">
                  <c:v>2598.0601661168171</c:v>
                </c:pt>
                <c:pt idx="1098">
                  <c:v>3252.54548521884</c:v>
                </c:pt>
                <c:pt idx="1099">
                  <c:v>3685.2196196922828</c:v>
                </c:pt>
                <c:pt idx="1100">
                  <c:v>2735.5742342834019</c:v>
                </c:pt>
                <c:pt idx="1101">
                  <c:v>1678.5672869631369</c:v>
                </c:pt>
                <c:pt idx="1102">
                  <c:v>1410.7878106405601</c:v>
                </c:pt>
                <c:pt idx="1103">
                  <c:v>1292.4344358544599</c:v>
                </c:pt>
                <c:pt idx="1104">
                  <c:v>1016.297244991175</c:v>
                </c:pt>
                <c:pt idx="1105">
                  <c:v>1136.164697769507</c:v>
                </c:pt>
                <c:pt idx="1106">
                  <c:v>1063.063126530277</c:v>
                </c:pt>
                <c:pt idx="1107">
                  <c:v>1119.1499640346631</c:v>
                </c:pt>
                <c:pt idx="1108">
                  <c:v>1581.0248073698131</c:v>
                </c:pt>
                <c:pt idx="1109">
                  <c:v>2505.567822959556</c:v>
                </c:pt>
                <c:pt idx="1110">
                  <c:v>3465.3380161303262</c:v>
                </c:pt>
                <c:pt idx="1111">
                  <c:v>3636.929089011112</c:v>
                </c:pt>
                <c:pt idx="1112">
                  <c:v>2374.2517212023572</c:v>
                </c:pt>
                <c:pt idx="1113">
                  <c:v>1446.7487356072211</c:v>
                </c:pt>
                <c:pt idx="1114">
                  <c:v>1429.2287341316151</c:v>
                </c:pt>
                <c:pt idx="1115">
                  <c:v>1301.703453234353</c:v>
                </c:pt>
                <c:pt idx="1116">
                  <c:v>1132.0845841786261</c:v>
                </c:pt>
                <c:pt idx="1117">
                  <c:v>1104.8064696255999</c:v>
                </c:pt>
                <c:pt idx="1118">
                  <c:v>1068.958195492886</c:v>
                </c:pt>
                <c:pt idx="1119">
                  <c:v>1101.8113899220641</c:v>
                </c:pt>
                <c:pt idx="1120">
                  <c:v>1589.402499454802</c:v>
                </c:pt>
                <c:pt idx="1121">
                  <c:v>2710.9768918541049</c:v>
                </c:pt>
                <c:pt idx="1122">
                  <c:v>3541.8109425335601</c:v>
                </c:pt>
                <c:pt idx="1123">
                  <c:v>3092.9707624100311</c:v>
                </c:pt>
                <c:pt idx="1124">
                  <c:v>2154.0830311089671</c:v>
                </c:pt>
                <c:pt idx="1125">
                  <c:v>1440.3659345656649</c:v>
                </c:pt>
                <c:pt idx="1126">
                  <c:v>1298.5372372066181</c:v>
                </c:pt>
                <c:pt idx="1127">
                  <c:v>1236.1777677771661</c:v>
                </c:pt>
                <c:pt idx="1128">
                  <c:v>1107.307846440897</c:v>
                </c:pt>
                <c:pt idx="1129">
                  <c:v>1116.3788562460029</c:v>
                </c:pt>
                <c:pt idx="1130">
                  <c:v>986.89924524913965</c:v>
                </c:pt>
                <c:pt idx="1131">
                  <c:v>1116.983867221702</c:v>
                </c:pt>
                <c:pt idx="1132">
                  <c:v>1570.196830535021</c:v>
                </c:pt>
                <c:pt idx="1133">
                  <c:v>2589.6453442576039</c:v>
                </c:pt>
                <c:pt idx="1134">
                  <c:v>3392.6643858271782</c:v>
                </c:pt>
                <c:pt idx="1135">
                  <c:v>3239.2524771089611</c:v>
                </c:pt>
                <c:pt idx="1136">
                  <c:v>1885.3981310524459</c:v>
                </c:pt>
                <c:pt idx="1137">
                  <c:v>1362.5460023544999</c:v>
                </c:pt>
                <c:pt idx="1138">
                  <c:v>1357.200879375127</c:v>
                </c:pt>
                <c:pt idx="1139">
                  <c:v>1254.534450058283</c:v>
                </c:pt>
                <c:pt idx="1140">
                  <c:v>1075.333874443766</c:v>
                </c:pt>
                <c:pt idx="1141">
                  <c:v>1054.538184505114</c:v>
                </c:pt>
                <c:pt idx="1142">
                  <c:v>943.43607656547567</c:v>
                </c:pt>
                <c:pt idx="1143">
                  <c:v>1114.8305427812841</c:v>
                </c:pt>
                <c:pt idx="1144">
                  <c:v>1519.0203365945019</c:v>
                </c:pt>
                <c:pt idx="1145">
                  <c:v>2607.974295169412</c:v>
                </c:pt>
                <c:pt idx="1146">
                  <c:v>3742.302987479165</c:v>
                </c:pt>
                <c:pt idx="1147">
                  <c:v>2438.8909312279161</c:v>
                </c:pt>
                <c:pt idx="1148">
                  <c:v>1747.8898599963441</c:v>
                </c:pt>
                <c:pt idx="1149">
                  <c:v>1428.1296406526581</c:v>
                </c:pt>
                <c:pt idx="1150">
                  <c:v>1247.526048286775</c:v>
                </c:pt>
                <c:pt idx="1151">
                  <c:v>1215.785277738458</c:v>
                </c:pt>
                <c:pt idx="1152">
                  <c:v>1100.330839774233</c:v>
                </c:pt>
                <c:pt idx="1153">
                  <c:v>992.98726020928541</c:v>
                </c:pt>
                <c:pt idx="1154">
                  <c:v>970.13598300998001</c:v>
                </c:pt>
                <c:pt idx="1155">
                  <c:v>1126.4642390908371</c:v>
                </c:pt>
                <c:pt idx="1156">
                  <c:v>1501.674478924537</c:v>
                </c:pt>
                <c:pt idx="1157">
                  <c:v>2778.8187407876112</c:v>
                </c:pt>
                <c:pt idx="1158">
                  <c:v>3107.8562953546002</c:v>
                </c:pt>
                <c:pt idx="1159">
                  <c:v>2349.4000711642948</c:v>
                </c:pt>
                <c:pt idx="1160">
                  <c:v>1874.708058388778</c:v>
                </c:pt>
                <c:pt idx="1161">
                  <c:v>1335.917603388584</c:v>
                </c:pt>
                <c:pt idx="1162">
                  <c:v>1280.0733526788449</c:v>
                </c:pt>
                <c:pt idx="1163">
                  <c:v>1263.314324616274</c:v>
                </c:pt>
                <c:pt idx="1164">
                  <c:v>904.91447566530201</c:v>
                </c:pt>
                <c:pt idx="1165">
                  <c:v>1005.882038044193</c:v>
                </c:pt>
                <c:pt idx="1166">
                  <c:v>909.36184554494821</c:v>
                </c:pt>
                <c:pt idx="1167">
                  <c:v>974.47141412339909</c:v>
                </c:pt>
                <c:pt idx="1168">
                  <c:v>1611.5201626594931</c:v>
                </c:pt>
                <c:pt idx="1169">
                  <c:v>2354.3347101407098</c:v>
                </c:pt>
                <c:pt idx="1170">
                  <c:v>2929.3781016034518</c:v>
                </c:pt>
                <c:pt idx="1171">
                  <c:v>2330.9120610148998</c:v>
                </c:pt>
                <c:pt idx="1172">
                  <c:v>1524.6864028680709</c:v>
                </c:pt>
                <c:pt idx="1173">
                  <c:v>1292.3701093484001</c:v>
                </c:pt>
                <c:pt idx="1174">
                  <c:v>1244.1162912345051</c:v>
                </c:pt>
                <c:pt idx="1175">
                  <c:v>1131.3993539684429</c:v>
                </c:pt>
                <c:pt idx="1176">
                  <c:v>947.87457703794541</c:v>
                </c:pt>
                <c:pt idx="1177">
                  <c:v>1036.2339048103811</c:v>
                </c:pt>
                <c:pt idx="1178">
                  <c:v>884.25056846210532</c:v>
                </c:pt>
                <c:pt idx="1179">
                  <c:v>1117.8169648808041</c:v>
                </c:pt>
                <c:pt idx="1180">
                  <c:v>1568.737102599222</c:v>
                </c:pt>
                <c:pt idx="1181">
                  <c:v>2236.8533852368628</c:v>
                </c:pt>
                <c:pt idx="1182">
                  <c:v>2692.962756103128</c:v>
                </c:pt>
                <c:pt idx="1183">
                  <c:v>3056.6540419425069</c:v>
                </c:pt>
                <c:pt idx="1184">
                  <c:v>2255.4843400016098</c:v>
                </c:pt>
                <c:pt idx="1185">
                  <c:v>1741.9090500877401</c:v>
                </c:pt>
                <c:pt idx="1186">
                  <c:v>1404.20138820636</c:v>
                </c:pt>
                <c:pt idx="1187">
                  <c:v>1430.9997670184009</c:v>
                </c:pt>
                <c:pt idx="1188">
                  <c:v>1134.809966843814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65-2744-9106-F70C5E1C2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9561096"/>
        <c:axId val="-2099574776"/>
      </c:lineChart>
      <c:dateAx>
        <c:axId val="-2099561096"/>
        <c:scaling>
          <c:orientation val="minMax"/>
          <c:max val="38353"/>
          <c:min val="36526"/>
        </c:scaling>
        <c:delete val="0"/>
        <c:axPos val="b"/>
        <c:numFmt formatCode="m/d/yyyy" sourceLinked="1"/>
        <c:majorTickMark val="none"/>
        <c:minorTickMark val="none"/>
        <c:tickLblPos val="nextTo"/>
        <c:txPr>
          <a:bodyPr rot="-600000"/>
          <a:lstStyle/>
          <a:p>
            <a:pPr>
              <a:defRPr/>
            </a:pPr>
            <a:endParaRPr lang="en-US"/>
          </a:p>
        </c:txPr>
        <c:crossAx val="-2099574776"/>
        <c:crosses val="autoZero"/>
        <c:auto val="1"/>
        <c:lblOffset val="100"/>
        <c:baseTimeUnit val="months"/>
        <c:majorUnit val="10"/>
        <c:minorUnit val="10"/>
      </c:dateAx>
      <c:valAx>
        <c:axId val="-2099574776"/>
        <c:scaling>
          <c:orientation val="minMax"/>
          <c:max val="4000"/>
          <c:min val="0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-20995610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Monthly Flow</c:v>
          </c:tx>
          <c:spPr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numRef>
              <c:f>'Balsa Monthly Analysis'!$D$61:$D$1248</c:f>
              <c:numCache>
                <c:formatCode>m/d/yyyy</c:formatCode>
                <c:ptCount val="1188"/>
                <c:pt idx="0">
                  <c:v>19725</c:v>
                </c:pt>
                <c:pt idx="1">
                  <c:v>19756</c:v>
                </c:pt>
                <c:pt idx="2">
                  <c:v>19784</c:v>
                </c:pt>
                <c:pt idx="3">
                  <c:v>19815</c:v>
                </c:pt>
                <c:pt idx="4">
                  <c:v>19845</c:v>
                </c:pt>
                <c:pt idx="5">
                  <c:v>19876</c:v>
                </c:pt>
                <c:pt idx="6">
                  <c:v>19906</c:v>
                </c:pt>
                <c:pt idx="7">
                  <c:v>19937</c:v>
                </c:pt>
                <c:pt idx="8">
                  <c:v>19968</c:v>
                </c:pt>
                <c:pt idx="9">
                  <c:v>19998</c:v>
                </c:pt>
                <c:pt idx="10">
                  <c:v>20029</c:v>
                </c:pt>
                <c:pt idx="11">
                  <c:v>20059</c:v>
                </c:pt>
                <c:pt idx="12">
                  <c:v>20090</c:v>
                </c:pt>
                <c:pt idx="13">
                  <c:v>20121</c:v>
                </c:pt>
                <c:pt idx="14">
                  <c:v>20149</c:v>
                </c:pt>
                <c:pt idx="15">
                  <c:v>20180</c:v>
                </c:pt>
                <c:pt idx="16">
                  <c:v>20210</c:v>
                </c:pt>
                <c:pt idx="17">
                  <c:v>20241</c:v>
                </c:pt>
                <c:pt idx="18">
                  <c:v>20271</c:v>
                </c:pt>
                <c:pt idx="19">
                  <c:v>20302</c:v>
                </c:pt>
                <c:pt idx="20">
                  <c:v>20333</c:v>
                </c:pt>
                <c:pt idx="21">
                  <c:v>20363</c:v>
                </c:pt>
                <c:pt idx="22">
                  <c:v>20394</c:v>
                </c:pt>
                <c:pt idx="23">
                  <c:v>20424</c:v>
                </c:pt>
                <c:pt idx="24">
                  <c:v>20455</c:v>
                </c:pt>
                <c:pt idx="25">
                  <c:v>20486</c:v>
                </c:pt>
                <c:pt idx="26">
                  <c:v>20515</c:v>
                </c:pt>
                <c:pt idx="27">
                  <c:v>20546</c:v>
                </c:pt>
                <c:pt idx="28">
                  <c:v>20576</c:v>
                </c:pt>
                <c:pt idx="29">
                  <c:v>20607</c:v>
                </c:pt>
                <c:pt idx="30">
                  <c:v>20637</c:v>
                </c:pt>
                <c:pt idx="31">
                  <c:v>20668</c:v>
                </c:pt>
                <c:pt idx="32">
                  <c:v>20699</c:v>
                </c:pt>
                <c:pt idx="33">
                  <c:v>20729</c:v>
                </c:pt>
                <c:pt idx="34">
                  <c:v>20760</c:v>
                </c:pt>
                <c:pt idx="35">
                  <c:v>20790</c:v>
                </c:pt>
                <c:pt idx="36">
                  <c:v>20821</c:v>
                </c:pt>
                <c:pt idx="37">
                  <c:v>20852</c:v>
                </c:pt>
                <c:pt idx="38">
                  <c:v>20880</c:v>
                </c:pt>
                <c:pt idx="39">
                  <c:v>20911</c:v>
                </c:pt>
                <c:pt idx="40">
                  <c:v>20941</c:v>
                </c:pt>
                <c:pt idx="41">
                  <c:v>20972</c:v>
                </c:pt>
                <c:pt idx="42">
                  <c:v>21002</c:v>
                </c:pt>
                <c:pt idx="43">
                  <c:v>21033</c:v>
                </c:pt>
                <c:pt idx="44">
                  <c:v>21064</c:v>
                </c:pt>
                <c:pt idx="45">
                  <c:v>21094</c:v>
                </c:pt>
                <c:pt idx="46">
                  <c:v>21125</c:v>
                </c:pt>
                <c:pt idx="47">
                  <c:v>21155</c:v>
                </c:pt>
                <c:pt idx="48">
                  <c:v>21186</c:v>
                </c:pt>
                <c:pt idx="49">
                  <c:v>21217</c:v>
                </c:pt>
                <c:pt idx="50">
                  <c:v>21245</c:v>
                </c:pt>
                <c:pt idx="51">
                  <c:v>21276</c:v>
                </c:pt>
                <c:pt idx="52">
                  <c:v>21306</c:v>
                </c:pt>
                <c:pt idx="53">
                  <c:v>21337</c:v>
                </c:pt>
                <c:pt idx="54">
                  <c:v>21367</c:v>
                </c:pt>
                <c:pt idx="55">
                  <c:v>21398</c:v>
                </c:pt>
                <c:pt idx="56">
                  <c:v>21429</c:v>
                </c:pt>
                <c:pt idx="57">
                  <c:v>21459</c:v>
                </c:pt>
                <c:pt idx="58">
                  <c:v>21490</c:v>
                </c:pt>
                <c:pt idx="59">
                  <c:v>21520</c:v>
                </c:pt>
                <c:pt idx="60">
                  <c:v>21551</c:v>
                </c:pt>
                <c:pt idx="61">
                  <c:v>21582</c:v>
                </c:pt>
                <c:pt idx="62">
                  <c:v>21610</c:v>
                </c:pt>
                <c:pt idx="63">
                  <c:v>21641</c:v>
                </c:pt>
                <c:pt idx="64">
                  <c:v>21671</c:v>
                </c:pt>
                <c:pt idx="65">
                  <c:v>21702</c:v>
                </c:pt>
                <c:pt idx="66">
                  <c:v>21732</c:v>
                </c:pt>
                <c:pt idx="67">
                  <c:v>21763</c:v>
                </c:pt>
                <c:pt idx="68">
                  <c:v>21794</c:v>
                </c:pt>
                <c:pt idx="69">
                  <c:v>21824</c:v>
                </c:pt>
                <c:pt idx="70">
                  <c:v>21855</c:v>
                </c:pt>
                <c:pt idx="71">
                  <c:v>21885</c:v>
                </c:pt>
                <c:pt idx="72">
                  <c:v>21916</c:v>
                </c:pt>
                <c:pt idx="73">
                  <c:v>21947</c:v>
                </c:pt>
                <c:pt idx="74">
                  <c:v>21976</c:v>
                </c:pt>
                <c:pt idx="75">
                  <c:v>22007</c:v>
                </c:pt>
                <c:pt idx="76">
                  <c:v>22037</c:v>
                </c:pt>
                <c:pt idx="77">
                  <c:v>22068</c:v>
                </c:pt>
                <c:pt idx="78">
                  <c:v>22098</c:v>
                </c:pt>
                <c:pt idx="79">
                  <c:v>22129</c:v>
                </c:pt>
                <c:pt idx="80">
                  <c:v>22160</c:v>
                </c:pt>
                <c:pt idx="81">
                  <c:v>22190</c:v>
                </c:pt>
                <c:pt idx="82">
                  <c:v>22221</c:v>
                </c:pt>
                <c:pt idx="83">
                  <c:v>22251</c:v>
                </c:pt>
                <c:pt idx="84">
                  <c:v>22282</c:v>
                </c:pt>
                <c:pt idx="85">
                  <c:v>22313</c:v>
                </c:pt>
                <c:pt idx="86">
                  <c:v>22341</c:v>
                </c:pt>
                <c:pt idx="87">
                  <c:v>22372</c:v>
                </c:pt>
                <c:pt idx="88">
                  <c:v>22402</c:v>
                </c:pt>
                <c:pt idx="89">
                  <c:v>22433</c:v>
                </c:pt>
                <c:pt idx="90">
                  <c:v>22463</c:v>
                </c:pt>
                <c:pt idx="91">
                  <c:v>22494</c:v>
                </c:pt>
                <c:pt idx="92">
                  <c:v>22525</c:v>
                </c:pt>
                <c:pt idx="93">
                  <c:v>22555</c:v>
                </c:pt>
                <c:pt idx="94">
                  <c:v>22586</c:v>
                </c:pt>
                <c:pt idx="95">
                  <c:v>22616</c:v>
                </c:pt>
                <c:pt idx="96">
                  <c:v>22647</c:v>
                </c:pt>
                <c:pt idx="97">
                  <c:v>22678</c:v>
                </c:pt>
                <c:pt idx="98">
                  <c:v>22706</c:v>
                </c:pt>
                <c:pt idx="99">
                  <c:v>22737</c:v>
                </c:pt>
                <c:pt idx="100">
                  <c:v>22767</c:v>
                </c:pt>
                <c:pt idx="101">
                  <c:v>22798</c:v>
                </c:pt>
                <c:pt idx="102">
                  <c:v>22828</c:v>
                </c:pt>
                <c:pt idx="103">
                  <c:v>22859</c:v>
                </c:pt>
                <c:pt idx="104">
                  <c:v>22890</c:v>
                </c:pt>
                <c:pt idx="105">
                  <c:v>22920</c:v>
                </c:pt>
                <c:pt idx="106">
                  <c:v>22951</c:v>
                </c:pt>
                <c:pt idx="107">
                  <c:v>22981</c:v>
                </c:pt>
                <c:pt idx="108">
                  <c:v>23012</c:v>
                </c:pt>
                <c:pt idx="109">
                  <c:v>23043</c:v>
                </c:pt>
                <c:pt idx="110">
                  <c:v>23071</c:v>
                </c:pt>
                <c:pt idx="111">
                  <c:v>23102</c:v>
                </c:pt>
                <c:pt idx="112">
                  <c:v>23132</c:v>
                </c:pt>
                <c:pt idx="113">
                  <c:v>23163</c:v>
                </c:pt>
                <c:pt idx="114">
                  <c:v>23193</c:v>
                </c:pt>
                <c:pt idx="115">
                  <c:v>23224</c:v>
                </c:pt>
                <c:pt idx="116">
                  <c:v>23255</c:v>
                </c:pt>
                <c:pt idx="117">
                  <c:v>23285</c:v>
                </c:pt>
                <c:pt idx="118">
                  <c:v>23316</c:v>
                </c:pt>
                <c:pt idx="119">
                  <c:v>23346</c:v>
                </c:pt>
                <c:pt idx="120">
                  <c:v>23377</c:v>
                </c:pt>
                <c:pt idx="121">
                  <c:v>23408</c:v>
                </c:pt>
                <c:pt idx="122">
                  <c:v>23437</c:v>
                </c:pt>
                <c:pt idx="123">
                  <c:v>23468</c:v>
                </c:pt>
                <c:pt idx="124">
                  <c:v>23498</c:v>
                </c:pt>
                <c:pt idx="125">
                  <c:v>23529</c:v>
                </c:pt>
                <c:pt idx="126">
                  <c:v>23559</c:v>
                </c:pt>
                <c:pt idx="127">
                  <c:v>23590</c:v>
                </c:pt>
                <c:pt idx="128">
                  <c:v>23621</c:v>
                </c:pt>
                <c:pt idx="129">
                  <c:v>23651</c:v>
                </c:pt>
                <c:pt idx="130">
                  <c:v>23682</c:v>
                </c:pt>
                <c:pt idx="131">
                  <c:v>23712</c:v>
                </c:pt>
                <c:pt idx="132">
                  <c:v>23743</c:v>
                </c:pt>
                <c:pt idx="133">
                  <c:v>23774</c:v>
                </c:pt>
                <c:pt idx="134">
                  <c:v>23802</c:v>
                </c:pt>
                <c:pt idx="135">
                  <c:v>23833</c:v>
                </c:pt>
                <c:pt idx="136">
                  <c:v>23863</c:v>
                </c:pt>
                <c:pt idx="137">
                  <c:v>23894</c:v>
                </c:pt>
                <c:pt idx="138">
                  <c:v>23924</c:v>
                </c:pt>
                <c:pt idx="139">
                  <c:v>23955</c:v>
                </c:pt>
                <c:pt idx="140">
                  <c:v>23986</c:v>
                </c:pt>
                <c:pt idx="141">
                  <c:v>24016</c:v>
                </c:pt>
                <c:pt idx="142">
                  <c:v>24047</c:v>
                </c:pt>
                <c:pt idx="143">
                  <c:v>24077</c:v>
                </c:pt>
                <c:pt idx="144">
                  <c:v>24108</c:v>
                </c:pt>
                <c:pt idx="145">
                  <c:v>24139</c:v>
                </c:pt>
                <c:pt idx="146">
                  <c:v>24167</c:v>
                </c:pt>
                <c:pt idx="147">
                  <c:v>24198</c:v>
                </c:pt>
                <c:pt idx="148">
                  <c:v>24228</c:v>
                </c:pt>
                <c:pt idx="149">
                  <c:v>24259</c:v>
                </c:pt>
                <c:pt idx="150">
                  <c:v>24289</c:v>
                </c:pt>
                <c:pt idx="151">
                  <c:v>24320</c:v>
                </c:pt>
                <c:pt idx="152">
                  <c:v>24351</c:v>
                </c:pt>
                <c:pt idx="153">
                  <c:v>24381</c:v>
                </c:pt>
                <c:pt idx="154">
                  <c:v>24412</c:v>
                </c:pt>
                <c:pt idx="155">
                  <c:v>24442</c:v>
                </c:pt>
                <c:pt idx="156">
                  <c:v>24473</c:v>
                </c:pt>
                <c:pt idx="157">
                  <c:v>24504</c:v>
                </c:pt>
                <c:pt idx="158">
                  <c:v>24532</c:v>
                </c:pt>
                <c:pt idx="159">
                  <c:v>24563</c:v>
                </c:pt>
                <c:pt idx="160">
                  <c:v>24593</c:v>
                </c:pt>
                <c:pt idx="161">
                  <c:v>24624</c:v>
                </c:pt>
                <c:pt idx="162">
                  <c:v>24654</c:v>
                </c:pt>
                <c:pt idx="163">
                  <c:v>24685</c:v>
                </c:pt>
                <c:pt idx="164">
                  <c:v>24716</c:v>
                </c:pt>
                <c:pt idx="165">
                  <c:v>24746</c:v>
                </c:pt>
                <c:pt idx="166">
                  <c:v>24777</c:v>
                </c:pt>
                <c:pt idx="167">
                  <c:v>24807</c:v>
                </c:pt>
                <c:pt idx="168">
                  <c:v>24838</c:v>
                </c:pt>
                <c:pt idx="169">
                  <c:v>24869</c:v>
                </c:pt>
                <c:pt idx="170">
                  <c:v>24898</c:v>
                </c:pt>
                <c:pt idx="171">
                  <c:v>24929</c:v>
                </c:pt>
                <c:pt idx="172">
                  <c:v>24959</c:v>
                </c:pt>
                <c:pt idx="173">
                  <c:v>24990</c:v>
                </c:pt>
                <c:pt idx="174">
                  <c:v>25020</c:v>
                </c:pt>
                <c:pt idx="175">
                  <c:v>25051</c:v>
                </c:pt>
                <c:pt idx="176">
                  <c:v>25082</c:v>
                </c:pt>
                <c:pt idx="177">
                  <c:v>25112</c:v>
                </c:pt>
                <c:pt idx="178">
                  <c:v>25143</c:v>
                </c:pt>
                <c:pt idx="179">
                  <c:v>25173</c:v>
                </c:pt>
                <c:pt idx="180">
                  <c:v>25204</c:v>
                </c:pt>
                <c:pt idx="181">
                  <c:v>25235</c:v>
                </c:pt>
                <c:pt idx="182">
                  <c:v>25263</c:v>
                </c:pt>
                <c:pt idx="183">
                  <c:v>25294</c:v>
                </c:pt>
                <c:pt idx="184">
                  <c:v>25324</c:v>
                </c:pt>
                <c:pt idx="185">
                  <c:v>25355</c:v>
                </c:pt>
                <c:pt idx="186">
                  <c:v>25385</c:v>
                </c:pt>
                <c:pt idx="187">
                  <c:v>25416</c:v>
                </c:pt>
                <c:pt idx="188">
                  <c:v>25447</c:v>
                </c:pt>
                <c:pt idx="189">
                  <c:v>25477</c:v>
                </c:pt>
                <c:pt idx="190">
                  <c:v>25508</c:v>
                </c:pt>
                <c:pt idx="191">
                  <c:v>25538</c:v>
                </c:pt>
                <c:pt idx="192">
                  <c:v>25569</c:v>
                </c:pt>
                <c:pt idx="193">
                  <c:v>25600</c:v>
                </c:pt>
                <c:pt idx="194">
                  <c:v>25628</c:v>
                </c:pt>
                <c:pt idx="195">
                  <c:v>25659</c:v>
                </c:pt>
                <c:pt idx="196">
                  <c:v>25689</c:v>
                </c:pt>
                <c:pt idx="197">
                  <c:v>25720</c:v>
                </c:pt>
                <c:pt idx="198">
                  <c:v>25750</c:v>
                </c:pt>
                <c:pt idx="199">
                  <c:v>25781</c:v>
                </c:pt>
                <c:pt idx="200">
                  <c:v>25812</c:v>
                </c:pt>
                <c:pt idx="201">
                  <c:v>25842</c:v>
                </c:pt>
                <c:pt idx="202">
                  <c:v>25873</c:v>
                </c:pt>
                <c:pt idx="203">
                  <c:v>25903</c:v>
                </c:pt>
                <c:pt idx="204">
                  <c:v>25934</c:v>
                </c:pt>
                <c:pt idx="205">
                  <c:v>25965</c:v>
                </c:pt>
                <c:pt idx="206">
                  <c:v>25993</c:v>
                </c:pt>
                <c:pt idx="207">
                  <c:v>26024</c:v>
                </c:pt>
                <c:pt idx="208">
                  <c:v>26054</c:v>
                </c:pt>
                <c:pt idx="209">
                  <c:v>26085</c:v>
                </c:pt>
                <c:pt idx="210">
                  <c:v>26115</c:v>
                </c:pt>
                <c:pt idx="211">
                  <c:v>26146</c:v>
                </c:pt>
                <c:pt idx="212">
                  <c:v>26177</c:v>
                </c:pt>
                <c:pt idx="213">
                  <c:v>26207</c:v>
                </c:pt>
                <c:pt idx="214">
                  <c:v>26238</c:v>
                </c:pt>
                <c:pt idx="215">
                  <c:v>26268</c:v>
                </c:pt>
                <c:pt idx="216">
                  <c:v>26299</c:v>
                </c:pt>
                <c:pt idx="217">
                  <c:v>26330</c:v>
                </c:pt>
                <c:pt idx="218">
                  <c:v>26359</c:v>
                </c:pt>
                <c:pt idx="219">
                  <c:v>26390</c:v>
                </c:pt>
                <c:pt idx="220">
                  <c:v>26420</c:v>
                </c:pt>
                <c:pt idx="221">
                  <c:v>26451</c:v>
                </c:pt>
                <c:pt idx="222">
                  <c:v>26481</c:v>
                </c:pt>
                <c:pt idx="223">
                  <c:v>26512</c:v>
                </c:pt>
                <c:pt idx="224">
                  <c:v>26543</c:v>
                </c:pt>
                <c:pt idx="225">
                  <c:v>26573</c:v>
                </c:pt>
                <c:pt idx="226">
                  <c:v>26604</c:v>
                </c:pt>
                <c:pt idx="227">
                  <c:v>26634</c:v>
                </c:pt>
                <c:pt idx="228">
                  <c:v>26665</c:v>
                </c:pt>
                <c:pt idx="229">
                  <c:v>26696</c:v>
                </c:pt>
                <c:pt idx="230">
                  <c:v>26724</c:v>
                </c:pt>
                <c:pt idx="231">
                  <c:v>26755</c:v>
                </c:pt>
                <c:pt idx="232">
                  <c:v>26785</c:v>
                </c:pt>
                <c:pt idx="233">
                  <c:v>26816</c:v>
                </c:pt>
                <c:pt idx="234">
                  <c:v>26846</c:v>
                </c:pt>
                <c:pt idx="235">
                  <c:v>26877</c:v>
                </c:pt>
                <c:pt idx="236">
                  <c:v>26908</c:v>
                </c:pt>
                <c:pt idx="237">
                  <c:v>26938</c:v>
                </c:pt>
                <c:pt idx="238">
                  <c:v>26969</c:v>
                </c:pt>
                <c:pt idx="239">
                  <c:v>26999</c:v>
                </c:pt>
                <c:pt idx="240">
                  <c:v>27030</c:v>
                </c:pt>
                <c:pt idx="241">
                  <c:v>27061</c:v>
                </c:pt>
                <c:pt idx="242">
                  <c:v>27089</c:v>
                </c:pt>
                <c:pt idx="243">
                  <c:v>27120</c:v>
                </c:pt>
                <c:pt idx="244">
                  <c:v>27150</c:v>
                </c:pt>
                <c:pt idx="245">
                  <c:v>27181</c:v>
                </c:pt>
                <c:pt idx="246">
                  <c:v>27211</c:v>
                </c:pt>
                <c:pt idx="247">
                  <c:v>27242</c:v>
                </c:pt>
                <c:pt idx="248">
                  <c:v>27273</c:v>
                </c:pt>
                <c:pt idx="249">
                  <c:v>27303</c:v>
                </c:pt>
                <c:pt idx="250">
                  <c:v>27334</c:v>
                </c:pt>
                <c:pt idx="251">
                  <c:v>27364</c:v>
                </c:pt>
                <c:pt idx="252">
                  <c:v>27395</c:v>
                </c:pt>
                <c:pt idx="253">
                  <c:v>27426</c:v>
                </c:pt>
                <c:pt idx="254">
                  <c:v>27454</c:v>
                </c:pt>
                <c:pt idx="255">
                  <c:v>27485</c:v>
                </c:pt>
                <c:pt idx="256">
                  <c:v>27515</c:v>
                </c:pt>
                <c:pt idx="257">
                  <c:v>27546</c:v>
                </c:pt>
                <c:pt idx="258">
                  <c:v>27576</c:v>
                </c:pt>
                <c:pt idx="259">
                  <c:v>27607</c:v>
                </c:pt>
                <c:pt idx="260">
                  <c:v>27638</c:v>
                </c:pt>
                <c:pt idx="261">
                  <c:v>27668</c:v>
                </c:pt>
                <c:pt idx="262">
                  <c:v>27699</c:v>
                </c:pt>
                <c:pt idx="263">
                  <c:v>27729</c:v>
                </c:pt>
                <c:pt idx="264">
                  <c:v>27760</c:v>
                </c:pt>
                <c:pt idx="265">
                  <c:v>27791</c:v>
                </c:pt>
                <c:pt idx="266">
                  <c:v>27820</c:v>
                </c:pt>
                <c:pt idx="267">
                  <c:v>27851</c:v>
                </c:pt>
                <c:pt idx="268">
                  <c:v>27881</c:v>
                </c:pt>
                <c:pt idx="269">
                  <c:v>27912</c:v>
                </c:pt>
                <c:pt idx="270">
                  <c:v>27942</c:v>
                </c:pt>
                <c:pt idx="271">
                  <c:v>27973</c:v>
                </c:pt>
                <c:pt idx="272">
                  <c:v>28004</c:v>
                </c:pt>
                <c:pt idx="273">
                  <c:v>28034</c:v>
                </c:pt>
                <c:pt idx="274">
                  <c:v>28065</c:v>
                </c:pt>
                <c:pt idx="275">
                  <c:v>28095</c:v>
                </c:pt>
                <c:pt idx="276">
                  <c:v>28126</c:v>
                </c:pt>
                <c:pt idx="277">
                  <c:v>28157</c:v>
                </c:pt>
                <c:pt idx="278">
                  <c:v>28185</c:v>
                </c:pt>
                <c:pt idx="279">
                  <c:v>28216</c:v>
                </c:pt>
                <c:pt idx="280">
                  <c:v>28246</c:v>
                </c:pt>
                <c:pt idx="281">
                  <c:v>28277</c:v>
                </c:pt>
                <c:pt idx="282">
                  <c:v>28307</c:v>
                </c:pt>
                <c:pt idx="283">
                  <c:v>28338</c:v>
                </c:pt>
                <c:pt idx="284">
                  <c:v>28369</c:v>
                </c:pt>
                <c:pt idx="285">
                  <c:v>28399</c:v>
                </c:pt>
                <c:pt idx="286">
                  <c:v>28430</c:v>
                </c:pt>
                <c:pt idx="287">
                  <c:v>28460</c:v>
                </c:pt>
                <c:pt idx="288">
                  <c:v>28491</c:v>
                </c:pt>
                <c:pt idx="289">
                  <c:v>28522</c:v>
                </c:pt>
                <c:pt idx="290">
                  <c:v>28550</c:v>
                </c:pt>
                <c:pt idx="291">
                  <c:v>28581</c:v>
                </c:pt>
                <c:pt idx="292">
                  <c:v>28611</c:v>
                </c:pt>
                <c:pt idx="293">
                  <c:v>28642</c:v>
                </c:pt>
                <c:pt idx="294">
                  <c:v>28672</c:v>
                </c:pt>
                <c:pt idx="295">
                  <c:v>28703</c:v>
                </c:pt>
                <c:pt idx="296">
                  <c:v>28734</c:v>
                </c:pt>
                <c:pt idx="297">
                  <c:v>28764</c:v>
                </c:pt>
                <c:pt idx="298">
                  <c:v>28795</c:v>
                </c:pt>
                <c:pt idx="299">
                  <c:v>28825</c:v>
                </c:pt>
                <c:pt idx="300">
                  <c:v>28856</c:v>
                </c:pt>
                <c:pt idx="301">
                  <c:v>28887</c:v>
                </c:pt>
                <c:pt idx="302">
                  <c:v>28915</c:v>
                </c:pt>
                <c:pt idx="303">
                  <c:v>28946</c:v>
                </c:pt>
                <c:pt idx="304">
                  <c:v>28976</c:v>
                </c:pt>
                <c:pt idx="305">
                  <c:v>29007</c:v>
                </c:pt>
                <c:pt idx="306">
                  <c:v>29037</c:v>
                </c:pt>
                <c:pt idx="307">
                  <c:v>29068</c:v>
                </c:pt>
                <c:pt idx="308">
                  <c:v>29099</c:v>
                </c:pt>
                <c:pt idx="309">
                  <c:v>29129</c:v>
                </c:pt>
                <c:pt idx="310">
                  <c:v>29160</c:v>
                </c:pt>
                <c:pt idx="311">
                  <c:v>29190</c:v>
                </c:pt>
                <c:pt idx="312">
                  <c:v>29221</c:v>
                </c:pt>
                <c:pt idx="313">
                  <c:v>29252</c:v>
                </c:pt>
                <c:pt idx="314">
                  <c:v>29281</c:v>
                </c:pt>
                <c:pt idx="315">
                  <c:v>29312</c:v>
                </c:pt>
                <c:pt idx="316">
                  <c:v>29342</c:v>
                </c:pt>
                <c:pt idx="317">
                  <c:v>29373</c:v>
                </c:pt>
                <c:pt idx="318">
                  <c:v>29403</c:v>
                </c:pt>
                <c:pt idx="319">
                  <c:v>29434</c:v>
                </c:pt>
                <c:pt idx="320">
                  <c:v>29465</c:v>
                </c:pt>
                <c:pt idx="321">
                  <c:v>29495</c:v>
                </c:pt>
                <c:pt idx="322">
                  <c:v>29526</c:v>
                </c:pt>
                <c:pt idx="323">
                  <c:v>29556</c:v>
                </c:pt>
                <c:pt idx="324">
                  <c:v>29587</c:v>
                </c:pt>
                <c:pt idx="325">
                  <c:v>29618</c:v>
                </c:pt>
                <c:pt idx="326">
                  <c:v>29646</c:v>
                </c:pt>
                <c:pt idx="327">
                  <c:v>29677</c:v>
                </c:pt>
                <c:pt idx="328">
                  <c:v>29707</c:v>
                </c:pt>
                <c:pt idx="329">
                  <c:v>29738</c:v>
                </c:pt>
                <c:pt idx="330">
                  <c:v>29768</c:v>
                </c:pt>
                <c:pt idx="331">
                  <c:v>29799</c:v>
                </c:pt>
                <c:pt idx="332">
                  <c:v>29830</c:v>
                </c:pt>
                <c:pt idx="333">
                  <c:v>29860</c:v>
                </c:pt>
                <c:pt idx="334">
                  <c:v>29891</c:v>
                </c:pt>
                <c:pt idx="335">
                  <c:v>29921</c:v>
                </c:pt>
                <c:pt idx="336">
                  <c:v>29952</c:v>
                </c:pt>
                <c:pt idx="337">
                  <c:v>29983</c:v>
                </c:pt>
                <c:pt idx="338">
                  <c:v>30011</c:v>
                </c:pt>
                <c:pt idx="339">
                  <c:v>30042</c:v>
                </c:pt>
                <c:pt idx="340">
                  <c:v>30072</c:v>
                </c:pt>
                <c:pt idx="341">
                  <c:v>30103</c:v>
                </c:pt>
                <c:pt idx="342">
                  <c:v>30133</c:v>
                </c:pt>
                <c:pt idx="343">
                  <c:v>30164</c:v>
                </c:pt>
                <c:pt idx="344">
                  <c:v>30195</c:v>
                </c:pt>
                <c:pt idx="345">
                  <c:v>30225</c:v>
                </c:pt>
                <c:pt idx="346">
                  <c:v>30256</c:v>
                </c:pt>
                <c:pt idx="347">
                  <c:v>30286</c:v>
                </c:pt>
                <c:pt idx="348">
                  <c:v>30317</c:v>
                </c:pt>
                <c:pt idx="349">
                  <c:v>30348</c:v>
                </c:pt>
                <c:pt idx="350">
                  <c:v>30376</c:v>
                </c:pt>
                <c:pt idx="351">
                  <c:v>30407</c:v>
                </c:pt>
                <c:pt idx="352">
                  <c:v>30437</c:v>
                </c:pt>
                <c:pt idx="353">
                  <c:v>30468</c:v>
                </c:pt>
                <c:pt idx="354">
                  <c:v>30498</c:v>
                </c:pt>
                <c:pt idx="355">
                  <c:v>30529</c:v>
                </c:pt>
                <c:pt idx="356">
                  <c:v>30560</c:v>
                </c:pt>
                <c:pt idx="357">
                  <c:v>30590</c:v>
                </c:pt>
                <c:pt idx="358">
                  <c:v>30621</c:v>
                </c:pt>
                <c:pt idx="359">
                  <c:v>30651</c:v>
                </c:pt>
                <c:pt idx="360">
                  <c:v>30682</c:v>
                </c:pt>
                <c:pt idx="361">
                  <c:v>30713</c:v>
                </c:pt>
                <c:pt idx="362">
                  <c:v>30742</c:v>
                </c:pt>
                <c:pt idx="363">
                  <c:v>30773</c:v>
                </c:pt>
                <c:pt idx="364">
                  <c:v>30803</c:v>
                </c:pt>
                <c:pt idx="365">
                  <c:v>30834</c:v>
                </c:pt>
                <c:pt idx="366">
                  <c:v>30864</c:v>
                </c:pt>
                <c:pt idx="367">
                  <c:v>30895</c:v>
                </c:pt>
                <c:pt idx="368">
                  <c:v>30926</c:v>
                </c:pt>
                <c:pt idx="369">
                  <c:v>30956</c:v>
                </c:pt>
                <c:pt idx="370">
                  <c:v>30987</c:v>
                </c:pt>
                <c:pt idx="371">
                  <c:v>31017</c:v>
                </c:pt>
                <c:pt idx="372">
                  <c:v>31048</c:v>
                </c:pt>
                <c:pt idx="373">
                  <c:v>31079</c:v>
                </c:pt>
                <c:pt idx="374">
                  <c:v>31107</c:v>
                </c:pt>
                <c:pt idx="375">
                  <c:v>31138</c:v>
                </c:pt>
                <c:pt idx="376">
                  <c:v>31168</c:v>
                </c:pt>
                <c:pt idx="377">
                  <c:v>31199</c:v>
                </c:pt>
                <c:pt idx="378">
                  <c:v>31229</c:v>
                </c:pt>
                <c:pt idx="379">
                  <c:v>31260</c:v>
                </c:pt>
                <c:pt idx="380">
                  <c:v>31291</c:v>
                </c:pt>
                <c:pt idx="381">
                  <c:v>31321</c:v>
                </c:pt>
                <c:pt idx="382">
                  <c:v>31352</c:v>
                </c:pt>
                <c:pt idx="383">
                  <c:v>31382</c:v>
                </c:pt>
                <c:pt idx="384">
                  <c:v>31413</c:v>
                </c:pt>
                <c:pt idx="385">
                  <c:v>31444</c:v>
                </c:pt>
                <c:pt idx="386">
                  <c:v>31472</c:v>
                </c:pt>
                <c:pt idx="387">
                  <c:v>31503</c:v>
                </c:pt>
                <c:pt idx="388">
                  <c:v>31533</c:v>
                </c:pt>
                <c:pt idx="389">
                  <c:v>31564</c:v>
                </c:pt>
                <c:pt idx="390">
                  <c:v>31594</c:v>
                </c:pt>
                <c:pt idx="391">
                  <c:v>31625</c:v>
                </c:pt>
                <c:pt idx="392">
                  <c:v>31656</c:v>
                </c:pt>
                <c:pt idx="393">
                  <c:v>31686</c:v>
                </c:pt>
                <c:pt idx="394">
                  <c:v>31717</c:v>
                </c:pt>
                <c:pt idx="395">
                  <c:v>31747</c:v>
                </c:pt>
                <c:pt idx="396">
                  <c:v>31778</c:v>
                </c:pt>
                <c:pt idx="397">
                  <c:v>31809</c:v>
                </c:pt>
                <c:pt idx="398">
                  <c:v>31837</c:v>
                </c:pt>
                <c:pt idx="399">
                  <c:v>31868</c:v>
                </c:pt>
                <c:pt idx="400">
                  <c:v>31898</c:v>
                </c:pt>
                <c:pt idx="401">
                  <c:v>31929</c:v>
                </c:pt>
                <c:pt idx="402">
                  <c:v>31959</c:v>
                </c:pt>
                <c:pt idx="403">
                  <c:v>31990</c:v>
                </c:pt>
                <c:pt idx="404">
                  <c:v>32021</c:v>
                </c:pt>
                <c:pt idx="405">
                  <c:v>32051</c:v>
                </c:pt>
                <c:pt idx="406">
                  <c:v>32082</c:v>
                </c:pt>
                <c:pt idx="407">
                  <c:v>32112</c:v>
                </c:pt>
                <c:pt idx="408">
                  <c:v>32143</c:v>
                </c:pt>
                <c:pt idx="409">
                  <c:v>32174</c:v>
                </c:pt>
                <c:pt idx="410">
                  <c:v>32203</c:v>
                </c:pt>
                <c:pt idx="411">
                  <c:v>32234</c:v>
                </c:pt>
                <c:pt idx="412">
                  <c:v>32264</c:v>
                </c:pt>
                <c:pt idx="413">
                  <c:v>32295</c:v>
                </c:pt>
                <c:pt idx="414">
                  <c:v>32325</c:v>
                </c:pt>
                <c:pt idx="415">
                  <c:v>32356</c:v>
                </c:pt>
                <c:pt idx="416">
                  <c:v>32387</c:v>
                </c:pt>
                <c:pt idx="417">
                  <c:v>32417</c:v>
                </c:pt>
                <c:pt idx="418">
                  <c:v>32448</c:v>
                </c:pt>
                <c:pt idx="419">
                  <c:v>32478</c:v>
                </c:pt>
                <c:pt idx="420">
                  <c:v>32509</c:v>
                </c:pt>
                <c:pt idx="421">
                  <c:v>32540</c:v>
                </c:pt>
                <c:pt idx="422">
                  <c:v>32568</c:v>
                </c:pt>
                <c:pt idx="423">
                  <c:v>32599</c:v>
                </c:pt>
                <c:pt idx="424">
                  <c:v>32629</c:v>
                </c:pt>
                <c:pt idx="425">
                  <c:v>32660</c:v>
                </c:pt>
                <c:pt idx="426">
                  <c:v>32690</c:v>
                </c:pt>
                <c:pt idx="427">
                  <c:v>32721</c:v>
                </c:pt>
                <c:pt idx="428">
                  <c:v>32752</c:v>
                </c:pt>
                <c:pt idx="429">
                  <c:v>32782</c:v>
                </c:pt>
                <c:pt idx="430">
                  <c:v>32813</c:v>
                </c:pt>
                <c:pt idx="431">
                  <c:v>32843</c:v>
                </c:pt>
                <c:pt idx="432">
                  <c:v>32874</c:v>
                </c:pt>
                <c:pt idx="433">
                  <c:v>32905</c:v>
                </c:pt>
                <c:pt idx="434">
                  <c:v>32933</c:v>
                </c:pt>
                <c:pt idx="435">
                  <c:v>32964</c:v>
                </c:pt>
                <c:pt idx="436">
                  <c:v>32994</c:v>
                </c:pt>
                <c:pt idx="437">
                  <c:v>33025</c:v>
                </c:pt>
                <c:pt idx="438">
                  <c:v>33055</c:v>
                </c:pt>
                <c:pt idx="439">
                  <c:v>33086</c:v>
                </c:pt>
                <c:pt idx="440">
                  <c:v>33117</c:v>
                </c:pt>
                <c:pt idx="441">
                  <c:v>33147</c:v>
                </c:pt>
                <c:pt idx="442">
                  <c:v>33178</c:v>
                </c:pt>
                <c:pt idx="443">
                  <c:v>33208</c:v>
                </c:pt>
                <c:pt idx="444">
                  <c:v>33239</c:v>
                </c:pt>
                <c:pt idx="445">
                  <c:v>33270</c:v>
                </c:pt>
                <c:pt idx="446">
                  <c:v>33298</c:v>
                </c:pt>
                <c:pt idx="447">
                  <c:v>33329</c:v>
                </c:pt>
                <c:pt idx="448">
                  <c:v>33359</c:v>
                </c:pt>
                <c:pt idx="449">
                  <c:v>33390</c:v>
                </c:pt>
                <c:pt idx="450">
                  <c:v>33420</c:v>
                </c:pt>
                <c:pt idx="451">
                  <c:v>33451</c:v>
                </c:pt>
                <c:pt idx="452">
                  <c:v>33482</c:v>
                </c:pt>
                <c:pt idx="453">
                  <c:v>33512</c:v>
                </c:pt>
                <c:pt idx="454">
                  <c:v>33543</c:v>
                </c:pt>
                <c:pt idx="455">
                  <c:v>33573</c:v>
                </c:pt>
                <c:pt idx="456">
                  <c:v>33604</c:v>
                </c:pt>
                <c:pt idx="457">
                  <c:v>33635</c:v>
                </c:pt>
                <c:pt idx="458">
                  <c:v>33664</c:v>
                </c:pt>
                <c:pt idx="459">
                  <c:v>33695</c:v>
                </c:pt>
                <c:pt idx="460">
                  <c:v>33725</c:v>
                </c:pt>
                <c:pt idx="461">
                  <c:v>33756</c:v>
                </c:pt>
                <c:pt idx="462">
                  <c:v>33786</c:v>
                </c:pt>
                <c:pt idx="463">
                  <c:v>33817</c:v>
                </c:pt>
                <c:pt idx="464">
                  <c:v>33848</c:v>
                </c:pt>
                <c:pt idx="465">
                  <c:v>33878</c:v>
                </c:pt>
                <c:pt idx="466">
                  <c:v>33909</c:v>
                </c:pt>
                <c:pt idx="467">
                  <c:v>33939</c:v>
                </c:pt>
                <c:pt idx="468">
                  <c:v>33970</c:v>
                </c:pt>
                <c:pt idx="469">
                  <c:v>34001</c:v>
                </c:pt>
                <c:pt idx="470">
                  <c:v>34029</c:v>
                </c:pt>
                <c:pt idx="471">
                  <c:v>34060</c:v>
                </c:pt>
                <c:pt idx="472">
                  <c:v>34090</c:v>
                </c:pt>
                <c:pt idx="473">
                  <c:v>34121</c:v>
                </c:pt>
                <c:pt idx="474">
                  <c:v>34151</c:v>
                </c:pt>
                <c:pt idx="475">
                  <c:v>34182</c:v>
                </c:pt>
                <c:pt idx="476">
                  <c:v>34213</c:v>
                </c:pt>
                <c:pt idx="477">
                  <c:v>34243</c:v>
                </c:pt>
                <c:pt idx="478">
                  <c:v>34274</c:v>
                </c:pt>
                <c:pt idx="479">
                  <c:v>34304</c:v>
                </c:pt>
                <c:pt idx="480">
                  <c:v>34335</c:v>
                </c:pt>
                <c:pt idx="481">
                  <c:v>34366</c:v>
                </c:pt>
                <c:pt idx="482">
                  <c:v>34394</c:v>
                </c:pt>
                <c:pt idx="483">
                  <c:v>34425</c:v>
                </c:pt>
                <c:pt idx="484">
                  <c:v>34455</c:v>
                </c:pt>
                <c:pt idx="485">
                  <c:v>34486</c:v>
                </c:pt>
                <c:pt idx="486">
                  <c:v>34516</c:v>
                </c:pt>
                <c:pt idx="487">
                  <c:v>34547</c:v>
                </c:pt>
                <c:pt idx="488">
                  <c:v>34578</c:v>
                </c:pt>
                <c:pt idx="489">
                  <c:v>34608</c:v>
                </c:pt>
                <c:pt idx="490">
                  <c:v>34639</c:v>
                </c:pt>
                <c:pt idx="491">
                  <c:v>34669</c:v>
                </c:pt>
                <c:pt idx="492">
                  <c:v>34700</c:v>
                </c:pt>
                <c:pt idx="493">
                  <c:v>34731</c:v>
                </c:pt>
                <c:pt idx="494">
                  <c:v>34759</c:v>
                </c:pt>
                <c:pt idx="495">
                  <c:v>34790</c:v>
                </c:pt>
                <c:pt idx="496">
                  <c:v>34820</c:v>
                </c:pt>
                <c:pt idx="497">
                  <c:v>34851</c:v>
                </c:pt>
                <c:pt idx="498">
                  <c:v>34881</c:v>
                </c:pt>
                <c:pt idx="499">
                  <c:v>34912</c:v>
                </c:pt>
                <c:pt idx="500">
                  <c:v>34943</c:v>
                </c:pt>
                <c:pt idx="501">
                  <c:v>34973</c:v>
                </c:pt>
                <c:pt idx="502">
                  <c:v>35004</c:v>
                </c:pt>
                <c:pt idx="503">
                  <c:v>35034</c:v>
                </c:pt>
                <c:pt idx="504">
                  <c:v>35065</c:v>
                </c:pt>
                <c:pt idx="505">
                  <c:v>35096</c:v>
                </c:pt>
                <c:pt idx="506">
                  <c:v>35125</c:v>
                </c:pt>
                <c:pt idx="507">
                  <c:v>35156</c:v>
                </c:pt>
                <c:pt idx="508">
                  <c:v>35186</c:v>
                </c:pt>
                <c:pt idx="509">
                  <c:v>35217</c:v>
                </c:pt>
                <c:pt idx="510">
                  <c:v>35247</c:v>
                </c:pt>
                <c:pt idx="511">
                  <c:v>35278</c:v>
                </c:pt>
                <c:pt idx="512">
                  <c:v>35309</c:v>
                </c:pt>
                <c:pt idx="513">
                  <c:v>35339</c:v>
                </c:pt>
                <c:pt idx="514">
                  <c:v>35370</c:v>
                </c:pt>
                <c:pt idx="515">
                  <c:v>35400</c:v>
                </c:pt>
                <c:pt idx="516">
                  <c:v>35431</c:v>
                </c:pt>
                <c:pt idx="517">
                  <c:v>35462</c:v>
                </c:pt>
                <c:pt idx="518">
                  <c:v>35490</c:v>
                </c:pt>
                <c:pt idx="519">
                  <c:v>35521</c:v>
                </c:pt>
                <c:pt idx="520">
                  <c:v>35551</c:v>
                </c:pt>
                <c:pt idx="521">
                  <c:v>35582</c:v>
                </c:pt>
                <c:pt idx="522">
                  <c:v>35612</c:v>
                </c:pt>
                <c:pt idx="523">
                  <c:v>35643</c:v>
                </c:pt>
                <c:pt idx="524">
                  <c:v>35674</c:v>
                </c:pt>
                <c:pt idx="525">
                  <c:v>35704</c:v>
                </c:pt>
                <c:pt idx="526">
                  <c:v>35735</c:v>
                </c:pt>
                <c:pt idx="527">
                  <c:v>35765</c:v>
                </c:pt>
                <c:pt idx="528">
                  <c:v>35796</c:v>
                </c:pt>
                <c:pt idx="529">
                  <c:v>35827</c:v>
                </c:pt>
                <c:pt idx="530">
                  <c:v>35855</c:v>
                </c:pt>
                <c:pt idx="531">
                  <c:v>35886</c:v>
                </c:pt>
                <c:pt idx="532">
                  <c:v>35916</c:v>
                </c:pt>
                <c:pt idx="533">
                  <c:v>35947</c:v>
                </c:pt>
                <c:pt idx="534">
                  <c:v>35977</c:v>
                </c:pt>
                <c:pt idx="535">
                  <c:v>36008</c:v>
                </c:pt>
                <c:pt idx="536">
                  <c:v>36039</c:v>
                </c:pt>
                <c:pt idx="537">
                  <c:v>36069</c:v>
                </c:pt>
                <c:pt idx="538">
                  <c:v>36100</c:v>
                </c:pt>
                <c:pt idx="539">
                  <c:v>36130</c:v>
                </c:pt>
                <c:pt idx="540">
                  <c:v>36161</c:v>
                </c:pt>
                <c:pt idx="541">
                  <c:v>36192</c:v>
                </c:pt>
                <c:pt idx="542">
                  <c:v>36220</c:v>
                </c:pt>
                <c:pt idx="543">
                  <c:v>36251</c:v>
                </c:pt>
                <c:pt idx="544">
                  <c:v>36281</c:v>
                </c:pt>
                <c:pt idx="545">
                  <c:v>36312</c:v>
                </c:pt>
                <c:pt idx="546">
                  <c:v>36342</c:v>
                </c:pt>
                <c:pt idx="547">
                  <c:v>36373</c:v>
                </c:pt>
                <c:pt idx="548">
                  <c:v>36404</c:v>
                </c:pt>
                <c:pt idx="549">
                  <c:v>36434</c:v>
                </c:pt>
                <c:pt idx="550">
                  <c:v>36465</c:v>
                </c:pt>
                <c:pt idx="551">
                  <c:v>36495</c:v>
                </c:pt>
                <c:pt idx="552">
                  <c:v>36526</c:v>
                </c:pt>
                <c:pt idx="553">
                  <c:v>36557</c:v>
                </c:pt>
                <c:pt idx="554">
                  <c:v>36586</c:v>
                </c:pt>
                <c:pt idx="555">
                  <c:v>36617</c:v>
                </c:pt>
                <c:pt idx="556">
                  <c:v>36647</c:v>
                </c:pt>
                <c:pt idx="557">
                  <c:v>36678</c:v>
                </c:pt>
                <c:pt idx="558">
                  <c:v>36708</c:v>
                </c:pt>
                <c:pt idx="559">
                  <c:v>36739</c:v>
                </c:pt>
                <c:pt idx="560">
                  <c:v>36770</c:v>
                </c:pt>
                <c:pt idx="561">
                  <c:v>36800</c:v>
                </c:pt>
                <c:pt idx="562">
                  <c:v>36831</c:v>
                </c:pt>
                <c:pt idx="563">
                  <c:v>36861</c:v>
                </c:pt>
              </c:numCache>
            </c:numRef>
          </c:cat>
          <c:val>
            <c:numRef>
              <c:f>'Balsa Monthly Analysis'!$E$60:$E$1248</c:f>
              <c:numCache>
                <c:formatCode>General</c:formatCode>
                <c:ptCount val="1189"/>
                <c:pt idx="0">
                  <c:v>0</c:v>
                </c:pt>
                <c:pt idx="1">
                  <c:v>627.14735999999982</c:v>
                </c:pt>
                <c:pt idx="2">
                  <c:v>312.02841599999982</c:v>
                </c:pt>
                <c:pt idx="3">
                  <c:v>523.62719999999979</c:v>
                </c:pt>
                <c:pt idx="4">
                  <c:v>225.27072000000001</c:v>
                </c:pt>
                <c:pt idx="5">
                  <c:v>174.71203199999999</c:v>
                </c:pt>
                <c:pt idx="6">
                  <c:v>113.06304</c:v>
                </c:pt>
                <c:pt idx="7">
                  <c:v>94.118975999999975</c:v>
                </c:pt>
                <c:pt idx="8">
                  <c:v>93.529727999999977</c:v>
                </c:pt>
                <c:pt idx="9">
                  <c:v>106.60896</c:v>
                </c:pt>
                <c:pt idx="10">
                  <c:v>133.11648</c:v>
                </c:pt>
                <c:pt idx="11">
                  <c:v>154.61279999999999</c:v>
                </c:pt>
                <c:pt idx="12">
                  <c:v>217.56643199999999</c:v>
                </c:pt>
                <c:pt idx="13">
                  <c:v>262.13500800000003</c:v>
                </c:pt>
                <c:pt idx="14">
                  <c:v>669.19910400000003</c:v>
                </c:pt>
                <c:pt idx="15">
                  <c:v>801.8058239999998</c:v>
                </c:pt>
                <c:pt idx="16">
                  <c:v>557.928</c:v>
                </c:pt>
                <c:pt idx="17">
                  <c:v>174.41740799999999</c:v>
                </c:pt>
                <c:pt idx="18">
                  <c:v>113.50368</c:v>
                </c:pt>
                <c:pt idx="19">
                  <c:v>85.494528000000003</c:v>
                </c:pt>
                <c:pt idx="20">
                  <c:v>74.620223999999993</c:v>
                </c:pt>
                <c:pt idx="21">
                  <c:v>72.86112</c:v>
                </c:pt>
                <c:pt idx="22">
                  <c:v>123.2064</c:v>
                </c:pt>
                <c:pt idx="23">
                  <c:v>149.66208</c:v>
                </c:pt>
                <c:pt idx="24">
                  <c:v>239.90428800000001</c:v>
                </c:pt>
                <c:pt idx="25">
                  <c:v>269.07206400000001</c:v>
                </c:pt>
                <c:pt idx="26">
                  <c:v>459.93830399999979</c:v>
                </c:pt>
                <c:pt idx="27">
                  <c:v>538.01020799999981</c:v>
                </c:pt>
                <c:pt idx="28">
                  <c:v>530.53055999999981</c:v>
                </c:pt>
                <c:pt idx="29">
                  <c:v>218.396736</c:v>
                </c:pt>
                <c:pt idx="30">
                  <c:v>114.82559999999999</c:v>
                </c:pt>
                <c:pt idx="31">
                  <c:v>82.816128000000006</c:v>
                </c:pt>
                <c:pt idx="32">
                  <c:v>73.655999999999977</c:v>
                </c:pt>
                <c:pt idx="33">
                  <c:v>83.799359999999993</c:v>
                </c:pt>
                <c:pt idx="34">
                  <c:v>138.928608</c:v>
                </c:pt>
                <c:pt idx="35">
                  <c:v>137.58336</c:v>
                </c:pt>
                <c:pt idx="36">
                  <c:v>187.64870400000001</c:v>
                </c:pt>
                <c:pt idx="37">
                  <c:v>229.40495999999999</c:v>
                </c:pt>
                <c:pt idx="38">
                  <c:v>401.46624000000003</c:v>
                </c:pt>
                <c:pt idx="39">
                  <c:v>515.80627199999981</c:v>
                </c:pt>
                <c:pt idx="40">
                  <c:v>348.80543999999992</c:v>
                </c:pt>
                <c:pt idx="41">
                  <c:v>186.95231999999999</c:v>
                </c:pt>
                <c:pt idx="42">
                  <c:v>101.2176</c:v>
                </c:pt>
                <c:pt idx="43">
                  <c:v>89.244287999999997</c:v>
                </c:pt>
                <c:pt idx="44">
                  <c:v>88.039007999999981</c:v>
                </c:pt>
                <c:pt idx="45">
                  <c:v>98.988479999999981</c:v>
                </c:pt>
                <c:pt idx="46">
                  <c:v>166.944672</c:v>
                </c:pt>
                <c:pt idx="47">
                  <c:v>230.97311999999999</c:v>
                </c:pt>
                <c:pt idx="48">
                  <c:v>270.62553600000001</c:v>
                </c:pt>
                <c:pt idx="49">
                  <c:v>331.10380800000001</c:v>
                </c:pt>
                <c:pt idx="50">
                  <c:v>289.14278400000001</c:v>
                </c:pt>
                <c:pt idx="51">
                  <c:v>559.78560000000004</c:v>
                </c:pt>
                <c:pt idx="52">
                  <c:v>362.54304000000002</c:v>
                </c:pt>
                <c:pt idx="53">
                  <c:v>195.17500799999999</c:v>
                </c:pt>
                <c:pt idx="54">
                  <c:v>113.58144</c:v>
                </c:pt>
                <c:pt idx="55">
                  <c:v>89.994240000000005</c:v>
                </c:pt>
                <c:pt idx="56">
                  <c:v>87.797951999999995</c:v>
                </c:pt>
                <c:pt idx="57">
                  <c:v>110.9376</c:v>
                </c:pt>
                <c:pt idx="58">
                  <c:v>132.58080000000001</c:v>
                </c:pt>
                <c:pt idx="59">
                  <c:v>192.81888000000001</c:v>
                </c:pt>
                <c:pt idx="60">
                  <c:v>186.36307199999999</c:v>
                </c:pt>
                <c:pt idx="61">
                  <c:v>206.959968</c:v>
                </c:pt>
                <c:pt idx="62">
                  <c:v>258.63667199999992</c:v>
                </c:pt>
                <c:pt idx="63">
                  <c:v>473.21971200000002</c:v>
                </c:pt>
                <c:pt idx="64">
                  <c:v>322.88544000000002</c:v>
                </c:pt>
                <c:pt idx="65">
                  <c:v>222.092928</c:v>
                </c:pt>
                <c:pt idx="66">
                  <c:v>124.72704</c:v>
                </c:pt>
                <c:pt idx="67">
                  <c:v>97.815168</c:v>
                </c:pt>
                <c:pt idx="68">
                  <c:v>114.528384</c:v>
                </c:pt>
                <c:pt idx="69">
                  <c:v>99.040319999999994</c:v>
                </c:pt>
                <c:pt idx="70">
                  <c:v>170.908704</c:v>
                </c:pt>
                <c:pt idx="71">
                  <c:v>166.22496000000001</c:v>
                </c:pt>
                <c:pt idx="72">
                  <c:v>276.30374399999999</c:v>
                </c:pt>
                <c:pt idx="73">
                  <c:v>504.26236799999992</c:v>
                </c:pt>
                <c:pt idx="74">
                  <c:v>615.54124799999977</c:v>
                </c:pt>
                <c:pt idx="75">
                  <c:v>840.26764799999978</c:v>
                </c:pt>
                <c:pt idx="76">
                  <c:v>465.13440000000008</c:v>
                </c:pt>
                <c:pt idx="77">
                  <c:v>193.300128</c:v>
                </c:pt>
                <c:pt idx="78">
                  <c:v>132.37343999999999</c:v>
                </c:pt>
                <c:pt idx="79">
                  <c:v>110.05545600000001</c:v>
                </c:pt>
                <c:pt idx="80">
                  <c:v>115.1712</c:v>
                </c:pt>
                <c:pt idx="81">
                  <c:v>91.212479999999999</c:v>
                </c:pt>
                <c:pt idx="82">
                  <c:v>131.50944000000001</c:v>
                </c:pt>
                <c:pt idx="83">
                  <c:v>166.66560000000001</c:v>
                </c:pt>
                <c:pt idx="84">
                  <c:v>193.03228799999999</c:v>
                </c:pt>
                <c:pt idx="85">
                  <c:v>430.74028800000002</c:v>
                </c:pt>
                <c:pt idx="86">
                  <c:v>276.97420799999992</c:v>
                </c:pt>
                <c:pt idx="87">
                  <c:v>492.87916799999999</c:v>
                </c:pt>
                <c:pt idx="88">
                  <c:v>483.14879999999999</c:v>
                </c:pt>
                <c:pt idx="89">
                  <c:v>192.28233599999999</c:v>
                </c:pt>
                <c:pt idx="90">
                  <c:v>101.8656</c:v>
                </c:pt>
                <c:pt idx="91">
                  <c:v>76.521887999999976</c:v>
                </c:pt>
                <c:pt idx="92">
                  <c:v>68.674175999999974</c:v>
                </c:pt>
                <c:pt idx="93">
                  <c:v>62.285760000000003</c:v>
                </c:pt>
                <c:pt idx="94">
                  <c:v>93.610079999999982</c:v>
                </c:pt>
                <c:pt idx="95">
                  <c:v>198.59904</c:v>
                </c:pt>
                <c:pt idx="96">
                  <c:v>343.79942399999999</c:v>
                </c:pt>
                <c:pt idx="97">
                  <c:v>511.52083199999993</c:v>
                </c:pt>
                <c:pt idx="98">
                  <c:v>651.03091199999972</c:v>
                </c:pt>
                <c:pt idx="99">
                  <c:v>962.18841599999996</c:v>
                </c:pt>
                <c:pt idx="100">
                  <c:v>430.94592</c:v>
                </c:pt>
                <c:pt idx="101">
                  <c:v>130.11667199999999</c:v>
                </c:pt>
                <c:pt idx="102">
                  <c:v>99.014399999999995</c:v>
                </c:pt>
                <c:pt idx="103">
                  <c:v>86.003423999999995</c:v>
                </c:pt>
                <c:pt idx="104">
                  <c:v>89.217504000000005</c:v>
                </c:pt>
                <c:pt idx="105">
                  <c:v>98.340479999999999</c:v>
                </c:pt>
                <c:pt idx="106">
                  <c:v>100.44</c:v>
                </c:pt>
                <c:pt idx="107">
                  <c:v>167.39135999999999</c:v>
                </c:pt>
                <c:pt idx="108">
                  <c:v>195.76425599999999</c:v>
                </c:pt>
                <c:pt idx="109">
                  <c:v>340.53177599999981</c:v>
                </c:pt>
                <c:pt idx="110">
                  <c:v>351.84844800000002</c:v>
                </c:pt>
                <c:pt idx="111">
                  <c:v>747.9164159999998</c:v>
                </c:pt>
                <c:pt idx="112">
                  <c:v>484.72991999999982</c:v>
                </c:pt>
                <c:pt idx="113">
                  <c:v>180.63129599999999</c:v>
                </c:pt>
                <c:pt idx="114">
                  <c:v>97.562879999999979</c:v>
                </c:pt>
                <c:pt idx="115">
                  <c:v>79.334208000000004</c:v>
                </c:pt>
                <c:pt idx="116">
                  <c:v>80.673407999999952</c:v>
                </c:pt>
                <c:pt idx="117">
                  <c:v>95.048640000000006</c:v>
                </c:pt>
                <c:pt idx="118">
                  <c:v>115.519392</c:v>
                </c:pt>
                <c:pt idx="119">
                  <c:v>224.18208000000001</c:v>
                </c:pt>
                <c:pt idx="120">
                  <c:v>380.52028799999999</c:v>
                </c:pt>
                <c:pt idx="121">
                  <c:v>338.46940799999999</c:v>
                </c:pt>
                <c:pt idx="122">
                  <c:v>412.15910400000001</c:v>
                </c:pt>
                <c:pt idx="123">
                  <c:v>552.31286399999976</c:v>
                </c:pt>
                <c:pt idx="124">
                  <c:v>430.81632000000002</c:v>
                </c:pt>
                <c:pt idx="125">
                  <c:v>213.548832</c:v>
                </c:pt>
                <c:pt idx="126">
                  <c:v>98.262720000000002</c:v>
                </c:pt>
                <c:pt idx="127">
                  <c:v>90.958464000000006</c:v>
                </c:pt>
                <c:pt idx="128">
                  <c:v>83.887487999999976</c:v>
                </c:pt>
                <c:pt idx="129">
                  <c:v>74.208960000000005</c:v>
                </c:pt>
                <c:pt idx="130">
                  <c:v>135.47347199999999</c:v>
                </c:pt>
                <c:pt idx="131">
                  <c:v>184.49856</c:v>
                </c:pt>
                <c:pt idx="132">
                  <c:v>160.59686400000001</c:v>
                </c:pt>
                <c:pt idx="133">
                  <c:v>190.03247999999999</c:v>
                </c:pt>
                <c:pt idx="134">
                  <c:v>242.83929599999999</c:v>
                </c:pt>
                <c:pt idx="135">
                  <c:v>613.05897600000003</c:v>
                </c:pt>
                <c:pt idx="136">
                  <c:v>271.87488000000002</c:v>
                </c:pt>
                <c:pt idx="137">
                  <c:v>160.70400000000001</c:v>
                </c:pt>
                <c:pt idx="138">
                  <c:v>87.272639999999981</c:v>
                </c:pt>
                <c:pt idx="139">
                  <c:v>73.147103999999999</c:v>
                </c:pt>
                <c:pt idx="140">
                  <c:v>74.459519999999998</c:v>
                </c:pt>
                <c:pt idx="141">
                  <c:v>112.82975999999999</c:v>
                </c:pt>
                <c:pt idx="142">
                  <c:v>171.89971199999999</c:v>
                </c:pt>
                <c:pt idx="143">
                  <c:v>177.88896</c:v>
                </c:pt>
                <c:pt idx="144">
                  <c:v>249.27868799999999</c:v>
                </c:pt>
                <c:pt idx="145">
                  <c:v>414.88416000000001</c:v>
                </c:pt>
                <c:pt idx="146">
                  <c:v>356.59008</c:v>
                </c:pt>
                <c:pt idx="147">
                  <c:v>317.63145600000001</c:v>
                </c:pt>
                <c:pt idx="148">
                  <c:v>201.91679999999999</c:v>
                </c:pt>
                <c:pt idx="149">
                  <c:v>155.695392</c:v>
                </c:pt>
                <c:pt idx="150">
                  <c:v>107.25696000000001</c:v>
                </c:pt>
                <c:pt idx="151">
                  <c:v>103.41302399999999</c:v>
                </c:pt>
                <c:pt idx="152">
                  <c:v>106.493184</c:v>
                </c:pt>
                <c:pt idx="153">
                  <c:v>118.14336</c:v>
                </c:pt>
                <c:pt idx="154">
                  <c:v>223.057152</c:v>
                </c:pt>
                <c:pt idx="155">
                  <c:v>233.82432</c:v>
                </c:pt>
                <c:pt idx="156">
                  <c:v>252.01065600000001</c:v>
                </c:pt>
                <c:pt idx="157">
                  <c:v>351.32572800000003</c:v>
                </c:pt>
                <c:pt idx="158">
                  <c:v>880.87910399999998</c:v>
                </c:pt>
                <c:pt idx="159">
                  <c:v>844.31203199999982</c:v>
                </c:pt>
                <c:pt idx="160">
                  <c:v>253.26432</c:v>
                </c:pt>
                <c:pt idx="161">
                  <c:v>155.66860800000001</c:v>
                </c:pt>
                <c:pt idx="162">
                  <c:v>95.878079999999954</c:v>
                </c:pt>
                <c:pt idx="163">
                  <c:v>77.780735999999976</c:v>
                </c:pt>
                <c:pt idx="164">
                  <c:v>74.807711999999981</c:v>
                </c:pt>
                <c:pt idx="165">
                  <c:v>85.06944</c:v>
                </c:pt>
                <c:pt idx="166">
                  <c:v>191.34489600000001</c:v>
                </c:pt>
                <c:pt idx="167">
                  <c:v>172.34208000000001</c:v>
                </c:pt>
                <c:pt idx="168">
                  <c:v>188.42544000000001</c:v>
                </c:pt>
                <c:pt idx="169">
                  <c:v>248.90371200000001</c:v>
                </c:pt>
                <c:pt idx="170">
                  <c:v>232.82380800000001</c:v>
                </c:pt>
                <c:pt idx="171">
                  <c:v>338.68367999999992</c:v>
                </c:pt>
                <c:pt idx="172">
                  <c:v>174.5712</c:v>
                </c:pt>
                <c:pt idx="173">
                  <c:v>106.305696</c:v>
                </c:pt>
                <c:pt idx="174">
                  <c:v>82.762559999999993</c:v>
                </c:pt>
                <c:pt idx="175">
                  <c:v>74.888064</c:v>
                </c:pt>
                <c:pt idx="176">
                  <c:v>68.245632000000001</c:v>
                </c:pt>
                <c:pt idx="177">
                  <c:v>94.167360000000002</c:v>
                </c:pt>
                <c:pt idx="178">
                  <c:v>156.04358400000001</c:v>
                </c:pt>
                <c:pt idx="179">
                  <c:v>173.87136000000001</c:v>
                </c:pt>
                <c:pt idx="180">
                  <c:v>204.89760000000001</c:v>
                </c:pt>
                <c:pt idx="181">
                  <c:v>224.20886400000001</c:v>
                </c:pt>
                <c:pt idx="182">
                  <c:v>237.468672</c:v>
                </c:pt>
                <c:pt idx="183">
                  <c:v>363.24460800000008</c:v>
                </c:pt>
                <c:pt idx="184">
                  <c:v>341.18495999999999</c:v>
                </c:pt>
                <c:pt idx="185">
                  <c:v>168.60527999999999</c:v>
                </c:pt>
                <c:pt idx="186">
                  <c:v>123.79392</c:v>
                </c:pt>
                <c:pt idx="187">
                  <c:v>94.306464000000005</c:v>
                </c:pt>
                <c:pt idx="188">
                  <c:v>99.207936000000004</c:v>
                </c:pt>
                <c:pt idx="189">
                  <c:v>97.277760000000001</c:v>
                </c:pt>
                <c:pt idx="190">
                  <c:v>178.54214400000001</c:v>
                </c:pt>
                <c:pt idx="191">
                  <c:v>215.93951999999999</c:v>
                </c:pt>
                <c:pt idx="192">
                  <c:v>399.72441600000002</c:v>
                </c:pt>
                <c:pt idx="193">
                  <c:v>487.92412799999983</c:v>
                </c:pt>
                <c:pt idx="194">
                  <c:v>284.20761599999992</c:v>
                </c:pt>
                <c:pt idx="195">
                  <c:v>331.10380800000001</c:v>
                </c:pt>
                <c:pt idx="196">
                  <c:v>410.05439999999999</c:v>
                </c:pt>
                <c:pt idx="197">
                  <c:v>330.62169599999999</c:v>
                </c:pt>
                <c:pt idx="198">
                  <c:v>149.40288000000001</c:v>
                </c:pt>
                <c:pt idx="199">
                  <c:v>114.340896</c:v>
                </c:pt>
                <c:pt idx="200">
                  <c:v>113.457024</c:v>
                </c:pt>
                <c:pt idx="201">
                  <c:v>118.1952</c:v>
                </c:pt>
                <c:pt idx="202">
                  <c:v>179.98848000000001</c:v>
                </c:pt>
                <c:pt idx="203">
                  <c:v>243.648</c:v>
                </c:pt>
                <c:pt idx="204">
                  <c:v>344.17439999999999</c:v>
                </c:pt>
                <c:pt idx="205">
                  <c:v>366.94080000000002</c:v>
                </c:pt>
                <c:pt idx="206">
                  <c:v>498.59712000000002</c:v>
                </c:pt>
                <c:pt idx="207">
                  <c:v>772.45055999999977</c:v>
                </c:pt>
                <c:pt idx="208">
                  <c:v>349.92</c:v>
                </c:pt>
                <c:pt idx="209">
                  <c:v>150.25824</c:v>
                </c:pt>
                <c:pt idx="210">
                  <c:v>101.08799999999999</c:v>
                </c:pt>
                <c:pt idx="211">
                  <c:v>89.994240000000005</c:v>
                </c:pt>
                <c:pt idx="212">
                  <c:v>89.994240000000005</c:v>
                </c:pt>
                <c:pt idx="213">
                  <c:v>80.429760000000002</c:v>
                </c:pt>
                <c:pt idx="214">
                  <c:v>149.07974400000001</c:v>
                </c:pt>
                <c:pt idx="215">
                  <c:v>153.83519999999999</c:v>
                </c:pt>
                <c:pt idx="216">
                  <c:v>284.09788800000001</c:v>
                </c:pt>
                <c:pt idx="217">
                  <c:v>357.512832</c:v>
                </c:pt>
                <c:pt idx="218">
                  <c:v>394.83763199999999</c:v>
                </c:pt>
                <c:pt idx="219">
                  <c:v>716.31129599999974</c:v>
                </c:pt>
                <c:pt idx="220">
                  <c:v>510.39071999999982</c:v>
                </c:pt>
                <c:pt idx="221">
                  <c:v>257.42102399999982</c:v>
                </c:pt>
                <c:pt idx="222">
                  <c:v>145.64447999999999</c:v>
                </c:pt>
                <c:pt idx="223">
                  <c:v>97.975871999999953</c:v>
                </c:pt>
                <c:pt idx="224">
                  <c:v>88.815743999999981</c:v>
                </c:pt>
                <c:pt idx="225">
                  <c:v>92.378879999999953</c:v>
                </c:pt>
                <c:pt idx="226">
                  <c:v>124.893792</c:v>
                </c:pt>
                <c:pt idx="227">
                  <c:v>175.63391999999999</c:v>
                </c:pt>
                <c:pt idx="228">
                  <c:v>254.98367999999999</c:v>
                </c:pt>
                <c:pt idx="229">
                  <c:v>327.30047999999999</c:v>
                </c:pt>
                <c:pt idx="230">
                  <c:v>294.29568</c:v>
                </c:pt>
                <c:pt idx="231">
                  <c:v>588.6319679999998</c:v>
                </c:pt>
                <c:pt idx="232">
                  <c:v>595.71936000000005</c:v>
                </c:pt>
                <c:pt idx="233">
                  <c:v>261.67968000000002</c:v>
                </c:pt>
                <c:pt idx="234">
                  <c:v>107.30880000000001</c:v>
                </c:pt>
                <c:pt idx="235">
                  <c:v>85.682015999999976</c:v>
                </c:pt>
                <c:pt idx="236">
                  <c:v>84.771360000000001</c:v>
                </c:pt>
                <c:pt idx="237">
                  <c:v>97.251840000000001</c:v>
                </c:pt>
                <c:pt idx="238">
                  <c:v>213.46848</c:v>
                </c:pt>
                <c:pt idx="239">
                  <c:v>293.85503999999992</c:v>
                </c:pt>
                <c:pt idx="240">
                  <c:v>363.646368</c:v>
                </c:pt>
                <c:pt idx="241">
                  <c:v>531.6356159999998</c:v>
                </c:pt>
                <c:pt idx="242">
                  <c:v>709.43039999999996</c:v>
                </c:pt>
                <c:pt idx="243">
                  <c:v>729.51580799999999</c:v>
                </c:pt>
                <c:pt idx="244">
                  <c:v>419.02271999999982</c:v>
                </c:pt>
                <c:pt idx="245">
                  <c:v>160.97183999999999</c:v>
                </c:pt>
                <c:pt idx="246">
                  <c:v>110.62656</c:v>
                </c:pt>
                <c:pt idx="247">
                  <c:v>79.307423999999997</c:v>
                </c:pt>
                <c:pt idx="248">
                  <c:v>70.843680000000006</c:v>
                </c:pt>
                <c:pt idx="249">
                  <c:v>67.884479999999982</c:v>
                </c:pt>
                <c:pt idx="250">
                  <c:v>108.903744</c:v>
                </c:pt>
                <c:pt idx="251">
                  <c:v>155.15711999999999</c:v>
                </c:pt>
                <c:pt idx="252">
                  <c:v>215.37014400000001</c:v>
                </c:pt>
                <c:pt idx="253">
                  <c:v>312.08716800000002</c:v>
                </c:pt>
                <c:pt idx="254">
                  <c:v>323.90668799999992</c:v>
                </c:pt>
                <c:pt idx="255">
                  <c:v>739.47945600000003</c:v>
                </c:pt>
                <c:pt idx="256">
                  <c:v>385.37855999999982</c:v>
                </c:pt>
                <c:pt idx="257">
                  <c:v>234.65462400000001</c:v>
                </c:pt>
                <c:pt idx="258">
                  <c:v>110.36736000000001</c:v>
                </c:pt>
                <c:pt idx="259">
                  <c:v>78.343199999999996</c:v>
                </c:pt>
                <c:pt idx="260">
                  <c:v>81.155519999999981</c:v>
                </c:pt>
                <c:pt idx="261">
                  <c:v>87.63552</c:v>
                </c:pt>
                <c:pt idx="262">
                  <c:v>132.47366400000001</c:v>
                </c:pt>
                <c:pt idx="263">
                  <c:v>158.18976000000001</c:v>
                </c:pt>
                <c:pt idx="264">
                  <c:v>179.18495999999999</c:v>
                </c:pt>
                <c:pt idx="265">
                  <c:v>307.774944</c:v>
                </c:pt>
                <c:pt idx="266">
                  <c:v>381.67718400000001</c:v>
                </c:pt>
                <c:pt idx="267">
                  <c:v>460.36339199999992</c:v>
                </c:pt>
                <c:pt idx="268">
                  <c:v>245.95488</c:v>
                </c:pt>
                <c:pt idx="269">
                  <c:v>126.82223999999999</c:v>
                </c:pt>
                <c:pt idx="270">
                  <c:v>87.583680000000001</c:v>
                </c:pt>
                <c:pt idx="271">
                  <c:v>63.183456</c:v>
                </c:pt>
                <c:pt idx="272">
                  <c:v>59.219423999999997</c:v>
                </c:pt>
                <c:pt idx="273">
                  <c:v>66.977279999999993</c:v>
                </c:pt>
                <c:pt idx="274">
                  <c:v>119.51020800000001</c:v>
                </c:pt>
                <c:pt idx="275">
                  <c:v>129.57408000000001</c:v>
                </c:pt>
                <c:pt idx="276">
                  <c:v>171.36403200000001</c:v>
                </c:pt>
                <c:pt idx="277">
                  <c:v>307.53388799999999</c:v>
                </c:pt>
                <c:pt idx="278">
                  <c:v>445.47148800000002</c:v>
                </c:pt>
                <c:pt idx="279">
                  <c:v>496.70927999999992</c:v>
                </c:pt>
                <c:pt idx="280">
                  <c:v>219.20544000000001</c:v>
                </c:pt>
                <c:pt idx="281">
                  <c:v>141.740928</c:v>
                </c:pt>
                <c:pt idx="282">
                  <c:v>89.1648</c:v>
                </c:pt>
                <c:pt idx="283">
                  <c:v>78.744960000000006</c:v>
                </c:pt>
                <c:pt idx="284">
                  <c:v>92.967264</c:v>
                </c:pt>
                <c:pt idx="285">
                  <c:v>94.037760000000006</c:v>
                </c:pt>
                <c:pt idx="286">
                  <c:v>120.822624</c:v>
                </c:pt>
                <c:pt idx="287">
                  <c:v>233.40960000000001</c:v>
                </c:pt>
                <c:pt idx="288">
                  <c:v>250.75180800000001</c:v>
                </c:pt>
                <c:pt idx="289">
                  <c:v>259.18876799999992</c:v>
                </c:pt>
                <c:pt idx="290">
                  <c:v>331.23686400000003</c:v>
                </c:pt>
                <c:pt idx="291">
                  <c:v>294.27580799999993</c:v>
                </c:pt>
                <c:pt idx="292">
                  <c:v>210.39264</c:v>
                </c:pt>
                <c:pt idx="293">
                  <c:v>140.374944</c:v>
                </c:pt>
                <c:pt idx="294">
                  <c:v>93.648960000000002</c:v>
                </c:pt>
                <c:pt idx="295">
                  <c:v>85.601664</c:v>
                </c:pt>
                <c:pt idx="296">
                  <c:v>84.289248000000001</c:v>
                </c:pt>
                <c:pt idx="297">
                  <c:v>106.81632</c:v>
                </c:pt>
                <c:pt idx="298">
                  <c:v>113.939136</c:v>
                </c:pt>
                <c:pt idx="299">
                  <c:v>198.23616000000001</c:v>
                </c:pt>
                <c:pt idx="300">
                  <c:v>239.556096</c:v>
                </c:pt>
                <c:pt idx="301">
                  <c:v>247.16275200000001</c:v>
                </c:pt>
                <c:pt idx="302">
                  <c:v>350.03404799999993</c:v>
                </c:pt>
                <c:pt idx="303">
                  <c:v>687.54527999999982</c:v>
                </c:pt>
                <c:pt idx="304">
                  <c:v>286.31232</c:v>
                </c:pt>
                <c:pt idx="305">
                  <c:v>161.77536000000001</c:v>
                </c:pt>
                <c:pt idx="306">
                  <c:v>109.20095999999999</c:v>
                </c:pt>
                <c:pt idx="307">
                  <c:v>93.154751999999974</c:v>
                </c:pt>
                <c:pt idx="308">
                  <c:v>93.369023999999996</c:v>
                </c:pt>
                <c:pt idx="309">
                  <c:v>99.169920000000005</c:v>
                </c:pt>
                <c:pt idx="310">
                  <c:v>129.9024</c:v>
                </c:pt>
                <c:pt idx="311">
                  <c:v>163.45151999999999</c:v>
                </c:pt>
                <c:pt idx="312">
                  <c:v>191.34489600000001</c:v>
                </c:pt>
                <c:pt idx="313">
                  <c:v>241.297056</c:v>
                </c:pt>
                <c:pt idx="314">
                  <c:v>209.768832</c:v>
                </c:pt>
                <c:pt idx="315">
                  <c:v>220.057344</c:v>
                </c:pt>
                <c:pt idx="316">
                  <c:v>176.95583999999999</c:v>
                </c:pt>
                <c:pt idx="317">
                  <c:v>107.912736</c:v>
                </c:pt>
                <c:pt idx="318">
                  <c:v>92.871359999999981</c:v>
                </c:pt>
                <c:pt idx="319">
                  <c:v>76.173695999999978</c:v>
                </c:pt>
                <c:pt idx="320">
                  <c:v>83.646431999999976</c:v>
                </c:pt>
                <c:pt idx="321">
                  <c:v>120.70944</c:v>
                </c:pt>
                <c:pt idx="322">
                  <c:v>171.096192</c:v>
                </c:pt>
                <c:pt idx="323">
                  <c:v>202.38336000000001</c:v>
                </c:pt>
                <c:pt idx="324">
                  <c:v>312.140736</c:v>
                </c:pt>
                <c:pt idx="325">
                  <c:v>229.77993599999999</c:v>
                </c:pt>
                <c:pt idx="326">
                  <c:v>222.78412800000001</c:v>
                </c:pt>
                <c:pt idx="327">
                  <c:v>496.57535999999982</c:v>
                </c:pt>
                <c:pt idx="328">
                  <c:v>244.14048</c:v>
                </c:pt>
                <c:pt idx="329">
                  <c:v>124.224192</c:v>
                </c:pt>
                <c:pt idx="330">
                  <c:v>88.17983999999997</c:v>
                </c:pt>
                <c:pt idx="331">
                  <c:v>78.316416000000004</c:v>
                </c:pt>
                <c:pt idx="332">
                  <c:v>69.933024000000003</c:v>
                </c:pt>
                <c:pt idx="333">
                  <c:v>63.322560000000003</c:v>
                </c:pt>
                <c:pt idx="334">
                  <c:v>143.42832000000001</c:v>
                </c:pt>
                <c:pt idx="335">
                  <c:v>219.33503999999999</c:v>
                </c:pt>
                <c:pt idx="336">
                  <c:v>217.834272</c:v>
                </c:pt>
                <c:pt idx="337">
                  <c:v>230.10134400000001</c:v>
                </c:pt>
                <c:pt idx="338">
                  <c:v>342.92160000000001</c:v>
                </c:pt>
                <c:pt idx="339">
                  <c:v>149.07974400000001</c:v>
                </c:pt>
                <c:pt idx="340">
                  <c:v>207.61920000000001</c:v>
                </c:pt>
                <c:pt idx="341">
                  <c:v>127.17043200000001</c:v>
                </c:pt>
                <c:pt idx="342">
                  <c:v>89.605439999999973</c:v>
                </c:pt>
                <c:pt idx="343">
                  <c:v>75.12912</c:v>
                </c:pt>
                <c:pt idx="344">
                  <c:v>67.147487999999981</c:v>
                </c:pt>
                <c:pt idx="345">
                  <c:v>70.009919999999994</c:v>
                </c:pt>
                <c:pt idx="346">
                  <c:v>152.90985599999999</c:v>
                </c:pt>
                <c:pt idx="347">
                  <c:v>229.00319999999999</c:v>
                </c:pt>
                <c:pt idx="348">
                  <c:v>301.02537599999982</c:v>
                </c:pt>
                <c:pt idx="349">
                  <c:v>476.35343999999992</c:v>
                </c:pt>
                <c:pt idx="350">
                  <c:v>253.556352</c:v>
                </c:pt>
                <c:pt idx="351">
                  <c:v>642.30710399999975</c:v>
                </c:pt>
                <c:pt idx="352">
                  <c:v>554.09184000000005</c:v>
                </c:pt>
                <c:pt idx="353">
                  <c:v>271.42905599999978</c:v>
                </c:pt>
                <c:pt idx="354">
                  <c:v>117.62496</c:v>
                </c:pt>
                <c:pt idx="355">
                  <c:v>98.216927999999996</c:v>
                </c:pt>
                <c:pt idx="356">
                  <c:v>88.762175999999982</c:v>
                </c:pt>
                <c:pt idx="357">
                  <c:v>86.831999999999994</c:v>
                </c:pt>
                <c:pt idx="358">
                  <c:v>122.80464000000001</c:v>
                </c:pt>
                <c:pt idx="359">
                  <c:v>162.10368</c:v>
                </c:pt>
                <c:pt idx="360">
                  <c:v>358.02172799999983</c:v>
                </c:pt>
                <c:pt idx="361">
                  <c:v>194.45184</c:v>
                </c:pt>
                <c:pt idx="362">
                  <c:v>983.38060799999982</c:v>
                </c:pt>
                <c:pt idx="363">
                  <c:v>664.10928000000001</c:v>
                </c:pt>
                <c:pt idx="364">
                  <c:v>418.71168</c:v>
                </c:pt>
                <c:pt idx="365">
                  <c:v>176.158368</c:v>
                </c:pt>
                <c:pt idx="366">
                  <c:v>103.13567999999999</c:v>
                </c:pt>
                <c:pt idx="367">
                  <c:v>79.039584000000005</c:v>
                </c:pt>
                <c:pt idx="368">
                  <c:v>72.825695999999979</c:v>
                </c:pt>
                <c:pt idx="369">
                  <c:v>74.597759999999994</c:v>
                </c:pt>
                <c:pt idx="370">
                  <c:v>131.348736</c:v>
                </c:pt>
                <c:pt idx="371">
                  <c:v>109.6416</c:v>
                </c:pt>
                <c:pt idx="372">
                  <c:v>434.70432</c:v>
                </c:pt>
                <c:pt idx="373">
                  <c:v>285.62457599999999</c:v>
                </c:pt>
                <c:pt idx="374">
                  <c:v>271.67615999999981</c:v>
                </c:pt>
                <c:pt idx="375">
                  <c:v>333.62150400000002</c:v>
                </c:pt>
                <c:pt idx="376">
                  <c:v>282.86496</c:v>
                </c:pt>
                <c:pt idx="377">
                  <c:v>144.23184000000001</c:v>
                </c:pt>
                <c:pt idx="378">
                  <c:v>75.479039999999998</c:v>
                </c:pt>
                <c:pt idx="379">
                  <c:v>64.710144</c:v>
                </c:pt>
                <c:pt idx="380">
                  <c:v>68.459903999999995</c:v>
                </c:pt>
                <c:pt idx="381">
                  <c:v>177.11135999999999</c:v>
                </c:pt>
                <c:pt idx="382">
                  <c:v>164.66803200000001</c:v>
                </c:pt>
                <c:pt idx="383">
                  <c:v>226.25568000000001</c:v>
                </c:pt>
                <c:pt idx="384">
                  <c:v>206.692128</c:v>
                </c:pt>
                <c:pt idx="385">
                  <c:v>493.62912</c:v>
                </c:pt>
                <c:pt idx="386">
                  <c:v>375.89529599999992</c:v>
                </c:pt>
                <c:pt idx="387">
                  <c:v>379.26143999999982</c:v>
                </c:pt>
                <c:pt idx="388">
                  <c:v>358.36991999999992</c:v>
                </c:pt>
                <c:pt idx="389">
                  <c:v>153.09734399999999</c:v>
                </c:pt>
                <c:pt idx="390">
                  <c:v>83.436480000000003</c:v>
                </c:pt>
                <c:pt idx="391">
                  <c:v>70.361568000000005</c:v>
                </c:pt>
                <c:pt idx="392">
                  <c:v>65.245823999999999</c:v>
                </c:pt>
                <c:pt idx="393">
                  <c:v>82.607039999999998</c:v>
                </c:pt>
                <c:pt idx="394">
                  <c:v>131.42908800000001</c:v>
                </c:pt>
                <c:pt idx="395">
                  <c:v>185.76864</c:v>
                </c:pt>
                <c:pt idx="396">
                  <c:v>242.12736000000001</c:v>
                </c:pt>
                <c:pt idx="397">
                  <c:v>518.43110399999978</c:v>
                </c:pt>
                <c:pt idx="398">
                  <c:v>422.07782400000002</c:v>
                </c:pt>
                <c:pt idx="399">
                  <c:v>370.50307199999992</c:v>
                </c:pt>
                <c:pt idx="400">
                  <c:v>240.5376</c:v>
                </c:pt>
                <c:pt idx="401">
                  <c:v>156.09715199999999</c:v>
                </c:pt>
                <c:pt idx="402">
                  <c:v>87.143039999999999</c:v>
                </c:pt>
                <c:pt idx="403">
                  <c:v>76.227264000000005</c:v>
                </c:pt>
                <c:pt idx="404">
                  <c:v>60.558624000000002</c:v>
                </c:pt>
                <c:pt idx="405">
                  <c:v>110.9376</c:v>
                </c:pt>
                <c:pt idx="406">
                  <c:v>155.18649600000001</c:v>
                </c:pt>
                <c:pt idx="407">
                  <c:v>218.16864000000001</c:v>
                </c:pt>
                <c:pt idx="408">
                  <c:v>321.70262400000001</c:v>
                </c:pt>
                <c:pt idx="409">
                  <c:v>448.65878400000008</c:v>
                </c:pt>
                <c:pt idx="410">
                  <c:v>394.93439999999981</c:v>
                </c:pt>
                <c:pt idx="411">
                  <c:v>297.08812799999981</c:v>
                </c:pt>
                <c:pt idx="412">
                  <c:v>340.17408</c:v>
                </c:pt>
                <c:pt idx="413">
                  <c:v>179.55993599999999</c:v>
                </c:pt>
                <c:pt idx="414">
                  <c:v>91.679039999999972</c:v>
                </c:pt>
                <c:pt idx="415">
                  <c:v>74.620223999999993</c:v>
                </c:pt>
                <c:pt idx="416">
                  <c:v>74.861279999999994</c:v>
                </c:pt>
                <c:pt idx="417">
                  <c:v>105.15743999999999</c:v>
                </c:pt>
                <c:pt idx="418">
                  <c:v>143.88364799999999</c:v>
                </c:pt>
                <c:pt idx="419">
                  <c:v>174.10463999999999</c:v>
                </c:pt>
                <c:pt idx="420">
                  <c:v>170.66764800000001</c:v>
                </c:pt>
                <c:pt idx="421">
                  <c:v>357.91459200000003</c:v>
                </c:pt>
                <c:pt idx="422">
                  <c:v>481.61433599999992</c:v>
                </c:pt>
                <c:pt idx="423">
                  <c:v>565.83878400000003</c:v>
                </c:pt>
                <c:pt idx="424">
                  <c:v>478.17216000000002</c:v>
                </c:pt>
                <c:pt idx="425">
                  <c:v>167.37321600000001</c:v>
                </c:pt>
                <c:pt idx="426">
                  <c:v>91.549440000000004</c:v>
                </c:pt>
                <c:pt idx="427">
                  <c:v>69.745536000000001</c:v>
                </c:pt>
                <c:pt idx="428">
                  <c:v>67.924223999999995</c:v>
                </c:pt>
                <c:pt idx="429">
                  <c:v>72.316800000000001</c:v>
                </c:pt>
                <c:pt idx="430">
                  <c:v>156.15072000000001</c:v>
                </c:pt>
                <c:pt idx="431">
                  <c:v>160.49664000000001</c:v>
                </c:pt>
                <c:pt idx="432">
                  <c:v>144.553248</c:v>
                </c:pt>
                <c:pt idx="433">
                  <c:v>276.81263999999999</c:v>
                </c:pt>
                <c:pt idx="434">
                  <c:v>233.71891199999999</c:v>
                </c:pt>
                <c:pt idx="435">
                  <c:v>251.63568000000001</c:v>
                </c:pt>
                <c:pt idx="436">
                  <c:v>187.06464</c:v>
                </c:pt>
                <c:pt idx="437">
                  <c:v>130.384512</c:v>
                </c:pt>
                <c:pt idx="438">
                  <c:v>76.075199999999981</c:v>
                </c:pt>
                <c:pt idx="439">
                  <c:v>58.978368000000003</c:v>
                </c:pt>
                <c:pt idx="440">
                  <c:v>61.710336000000012</c:v>
                </c:pt>
                <c:pt idx="441">
                  <c:v>68.947199999999995</c:v>
                </c:pt>
                <c:pt idx="442">
                  <c:v>170.131968</c:v>
                </c:pt>
                <c:pt idx="443">
                  <c:v>251.2944</c:v>
                </c:pt>
                <c:pt idx="444">
                  <c:v>210.70972800000001</c:v>
                </c:pt>
                <c:pt idx="445">
                  <c:v>231.708384</c:v>
                </c:pt>
                <c:pt idx="446">
                  <c:v>242.5248</c:v>
                </c:pt>
                <c:pt idx="447">
                  <c:v>626.90630399999998</c:v>
                </c:pt>
                <c:pt idx="448">
                  <c:v>183.30624</c:v>
                </c:pt>
                <c:pt idx="449">
                  <c:v>170.93548799999999</c:v>
                </c:pt>
                <c:pt idx="450">
                  <c:v>92.845439999999982</c:v>
                </c:pt>
                <c:pt idx="451">
                  <c:v>77.352191999999974</c:v>
                </c:pt>
                <c:pt idx="452">
                  <c:v>80.110944000000003</c:v>
                </c:pt>
                <c:pt idx="453">
                  <c:v>71.072639999999978</c:v>
                </c:pt>
                <c:pt idx="454">
                  <c:v>113.10883200000001</c:v>
                </c:pt>
                <c:pt idx="455">
                  <c:v>111.32640000000001</c:v>
                </c:pt>
                <c:pt idx="456">
                  <c:v>179.69385600000001</c:v>
                </c:pt>
                <c:pt idx="457">
                  <c:v>202.00492800000001</c:v>
                </c:pt>
                <c:pt idx="458">
                  <c:v>162.860544</c:v>
                </c:pt>
                <c:pt idx="459">
                  <c:v>256.4300159999998</c:v>
                </c:pt>
                <c:pt idx="460">
                  <c:v>212.18111999999999</c:v>
                </c:pt>
                <c:pt idx="461">
                  <c:v>117.153216</c:v>
                </c:pt>
                <c:pt idx="462">
                  <c:v>77.293440000000004</c:v>
                </c:pt>
                <c:pt idx="463">
                  <c:v>62.969184000000013</c:v>
                </c:pt>
                <c:pt idx="464">
                  <c:v>68.21884799999998</c:v>
                </c:pt>
                <c:pt idx="465">
                  <c:v>69.491519999999994</c:v>
                </c:pt>
                <c:pt idx="466">
                  <c:v>101.216736</c:v>
                </c:pt>
                <c:pt idx="467">
                  <c:v>108.57888</c:v>
                </c:pt>
                <c:pt idx="468">
                  <c:v>140.374944</c:v>
                </c:pt>
                <c:pt idx="469">
                  <c:v>239.98464000000001</c:v>
                </c:pt>
                <c:pt idx="470">
                  <c:v>419.97311999999982</c:v>
                </c:pt>
                <c:pt idx="471">
                  <c:v>517.57401600000003</c:v>
                </c:pt>
                <c:pt idx="472">
                  <c:v>469.0224</c:v>
                </c:pt>
                <c:pt idx="473">
                  <c:v>192.65731199999999</c:v>
                </c:pt>
                <c:pt idx="474">
                  <c:v>88.127999999999986</c:v>
                </c:pt>
                <c:pt idx="475">
                  <c:v>74.888064</c:v>
                </c:pt>
                <c:pt idx="476">
                  <c:v>70.388351999999969</c:v>
                </c:pt>
                <c:pt idx="477">
                  <c:v>109.20095999999999</c:v>
                </c:pt>
                <c:pt idx="478">
                  <c:v>172.64966399999989</c:v>
                </c:pt>
                <c:pt idx="479">
                  <c:v>327.4991999999998</c:v>
                </c:pt>
                <c:pt idx="480">
                  <c:v>395.97465599999992</c:v>
                </c:pt>
                <c:pt idx="481">
                  <c:v>566.16019199999982</c:v>
                </c:pt>
                <c:pt idx="482">
                  <c:v>696.68121599999972</c:v>
                </c:pt>
                <c:pt idx="483">
                  <c:v>703.85673599999996</c:v>
                </c:pt>
                <c:pt idx="484">
                  <c:v>447.66431999999992</c:v>
                </c:pt>
                <c:pt idx="485">
                  <c:v>185.18457599999999</c:v>
                </c:pt>
                <c:pt idx="486">
                  <c:v>104.61312</c:v>
                </c:pt>
                <c:pt idx="487">
                  <c:v>88.11936</c:v>
                </c:pt>
                <c:pt idx="488">
                  <c:v>83.619647999999998</c:v>
                </c:pt>
                <c:pt idx="489">
                  <c:v>89.242559999999997</c:v>
                </c:pt>
                <c:pt idx="490">
                  <c:v>99.743616000000003</c:v>
                </c:pt>
                <c:pt idx="491">
                  <c:v>136.44288</c:v>
                </c:pt>
                <c:pt idx="492">
                  <c:v>186.97910400000001</c:v>
                </c:pt>
                <c:pt idx="493">
                  <c:v>275.419872</c:v>
                </c:pt>
                <c:pt idx="494">
                  <c:v>241.484544</c:v>
                </c:pt>
                <c:pt idx="495">
                  <c:v>438.96297600000003</c:v>
                </c:pt>
                <c:pt idx="496">
                  <c:v>399.09023999999982</c:v>
                </c:pt>
                <c:pt idx="497">
                  <c:v>154.249056</c:v>
                </c:pt>
                <c:pt idx="498">
                  <c:v>95.126399999999975</c:v>
                </c:pt>
                <c:pt idx="499">
                  <c:v>76.816512000000003</c:v>
                </c:pt>
                <c:pt idx="500">
                  <c:v>90.181727999999978</c:v>
                </c:pt>
                <c:pt idx="501">
                  <c:v>107.8272</c:v>
                </c:pt>
                <c:pt idx="502">
                  <c:v>124.759872</c:v>
                </c:pt>
                <c:pt idx="503">
                  <c:v>185.12064000000001</c:v>
                </c:pt>
                <c:pt idx="504">
                  <c:v>257.50137599999982</c:v>
                </c:pt>
                <c:pt idx="505">
                  <c:v>379.90425599999992</c:v>
                </c:pt>
                <c:pt idx="506">
                  <c:v>469.17964799999999</c:v>
                </c:pt>
                <c:pt idx="507">
                  <c:v>554.26809600000001</c:v>
                </c:pt>
                <c:pt idx="508">
                  <c:v>437.71104000000003</c:v>
                </c:pt>
                <c:pt idx="509">
                  <c:v>154.49011200000001</c:v>
                </c:pt>
                <c:pt idx="510">
                  <c:v>97.718400000000003</c:v>
                </c:pt>
                <c:pt idx="511">
                  <c:v>89.297855999999996</c:v>
                </c:pt>
                <c:pt idx="512">
                  <c:v>88.976447999999976</c:v>
                </c:pt>
                <c:pt idx="513">
                  <c:v>88.464960000000005</c:v>
                </c:pt>
                <c:pt idx="514">
                  <c:v>123.34032000000001</c:v>
                </c:pt>
                <c:pt idx="515">
                  <c:v>128.01888</c:v>
                </c:pt>
                <c:pt idx="516">
                  <c:v>133.009344</c:v>
                </c:pt>
                <c:pt idx="517">
                  <c:v>218.26281599999999</c:v>
                </c:pt>
                <c:pt idx="518">
                  <c:v>360.70272</c:v>
                </c:pt>
                <c:pt idx="519">
                  <c:v>266.55436800000001</c:v>
                </c:pt>
                <c:pt idx="520">
                  <c:v>141.75648000000001</c:v>
                </c:pt>
                <c:pt idx="521">
                  <c:v>112.251744</c:v>
                </c:pt>
                <c:pt idx="522">
                  <c:v>83.229119999999995</c:v>
                </c:pt>
                <c:pt idx="523">
                  <c:v>76.816512000000003</c:v>
                </c:pt>
                <c:pt idx="524">
                  <c:v>86.137343999999999</c:v>
                </c:pt>
                <c:pt idx="525">
                  <c:v>106.22016000000001</c:v>
                </c:pt>
                <c:pt idx="526">
                  <c:v>112.117824</c:v>
                </c:pt>
                <c:pt idx="527">
                  <c:v>221.66784000000001</c:v>
                </c:pt>
                <c:pt idx="528">
                  <c:v>563.29430400000001</c:v>
                </c:pt>
                <c:pt idx="529">
                  <c:v>788.41382399999998</c:v>
                </c:pt>
                <c:pt idx="530">
                  <c:v>1192.4962559999999</c:v>
                </c:pt>
                <c:pt idx="531">
                  <c:v>1497.35952</c:v>
                </c:pt>
                <c:pt idx="532">
                  <c:v>936.33407999999997</c:v>
                </c:pt>
                <c:pt idx="533">
                  <c:v>298.61481600000002</c:v>
                </c:pt>
                <c:pt idx="534">
                  <c:v>118.76544</c:v>
                </c:pt>
                <c:pt idx="535">
                  <c:v>96.261696000000001</c:v>
                </c:pt>
                <c:pt idx="536">
                  <c:v>97.922303999999983</c:v>
                </c:pt>
                <c:pt idx="537">
                  <c:v>99.066239999999993</c:v>
                </c:pt>
                <c:pt idx="538">
                  <c:v>166.86431999999999</c:v>
                </c:pt>
                <c:pt idx="539">
                  <c:v>170.52768</c:v>
                </c:pt>
                <c:pt idx="540">
                  <c:v>144.60681600000001</c:v>
                </c:pt>
                <c:pt idx="541">
                  <c:v>239.073984</c:v>
                </c:pt>
                <c:pt idx="542">
                  <c:v>968.88959999999997</c:v>
                </c:pt>
                <c:pt idx="543">
                  <c:v>768.96863999999982</c:v>
                </c:pt>
                <c:pt idx="544">
                  <c:v>388.59264000000002</c:v>
                </c:pt>
                <c:pt idx="545">
                  <c:v>201.924576</c:v>
                </c:pt>
                <c:pt idx="546">
                  <c:v>102.02112</c:v>
                </c:pt>
                <c:pt idx="547">
                  <c:v>80.860895999999983</c:v>
                </c:pt>
                <c:pt idx="548">
                  <c:v>83.057184000000007</c:v>
                </c:pt>
                <c:pt idx="549">
                  <c:v>105.33888</c:v>
                </c:pt>
                <c:pt idx="550">
                  <c:v>108.07344000000001</c:v>
                </c:pt>
                <c:pt idx="551">
                  <c:v>138.20544000000001</c:v>
                </c:pt>
                <c:pt idx="552">
                  <c:v>306.32860799999992</c:v>
                </c:pt>
                <c:pt idx="553">
                  <c:v>218.76436630000001</c:v>
                </c:pt>
                <c:pt idx="554">
                  <c:v>809.64334910000002</c:v>
                </c:pt>
                <c:pt idx="555">
                  <c:v>1279.375616</c:v>
                </c:pt>
                <c:pt idx="556">
                  <c:v>700.64956799999982</c:v>
                </c:pt>
                <c:pt idx="557">
                  <c:v>312.53126400000002</c:v>
                </c:pt>
                <c:pt idx="558">
                  <c:v>106.703136</c:v>
                </c:pt>
                <c:pt idx="559">
                  <c:v>81.415673159999983</c:v>
                </c:pt>
                <c:pt idx="560">
                  <c:v>76.617605859999998</c:v>
                </c:pt>
                <c:pt idx="561">
                  <c:v>74.818431499999974</c:v>
                </c:pt>
                <c:pt idx="562">
                  <c:v>87.717600000000004</c:v>
                </c:pt>
                <c:pt idx="563">
                  <c:v>119.33568</c:v>
                </c:pt>
                <c:pt idx="564">
                  <c:v>218.396736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80-C149-B72D-D49B4816DF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107428264"/>
        <c:axId val="-2099599576"/>
      </c:barChart>
      <c:lineChart>
        <c:grouping val="standard"/>
        <c:varyColors val="0"/>
        <c:ser>
          <c:idx val="1"/>
          <c:order val="1"/>
          <c:tx>
            <c:v>Model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'Balsa Monthly Analysis'!$D$60:$D$1248</c:f>
              <c:numCache>
                <c:formatCode>m/d/yyyy</c:formatCode>
                <c:ptCount val="1189"/>
                <c:pt idx="0">
                  <c:v>19694</c:v>
                </c:pt>
                <c:pt idx="1">
                  <c:v>19725</c:v>
                </c:pt>
                <c:pt idx="2">
                  <c:v>19756</c:v>
                </c:pt>
                <c:pt idx="3">
                  <c:v>19784</c:v>
                </c:pt>
                <c:pt idx="4">
                  <c:v>19815</c:v>
                </c:pt>
                <c:pt idx="5">
                  <c:v>19845</c:v>
                </c:pt>
                <c:pt idx="6">
                  <c:v>19876</c:v>
                </c:pt>
                <c:pt idx="7">
                  <c:v>19906</c:v>
                </c:pt>
                <c:pt idx="8">
                  <c:v>19937</c:v>
                </c:pt>
                <c:pt idx="9">
                  <c:v>19968</c:v>
                </c:pt>
                <c:pt idx="10">
                  <c:v>19998</c:v>
                </c:pt>
                <c:pt idx="11">
                  <c:v>20029</c:v>
                </c:pt>
                <c:pt idx="12">
                  <c:v>20059</c:v>
                </c:pt>
                <c:pt idx="13">
                  <c:v>20090</c:v>
                </c:pt>
                <c:pt idx="14">
                  <c:v>20121</c:v>
                </c:pt>
                <c:pt idx="15">
                  <c:v>20149</c:v>
                </c:pt>
                <c:pt idx="16">
                  <c:v>20180</c:v>
                </c:pt>
                <c:pt idx="17">
                  <c:v>20210</c:v>
                </c:pt>
                <c:pt idx="18">
                  <c:v>20241</c:v>
                </c:pt>
                <c:pt idx="19">
                  <c:v>20271</c:v>
                </c:pt>
                <c:pt idx="20">
                  <c:v>20302</c:v>
                </c:pt>
                <c:pt idx="21">
                  <c:v>20333</c:v>
                </c:pt>
                <c:pt idx="22">
                  <c:v>20363</c:v>
                </c:pt>
                <c:pt idx="23">
                  <c:v>20394</c:v>
                </c:pt>
                <c:pt idx="24">
                  <c:v>20424</c:v>
                </c:pt>
                <c:pt idx="25">
                  <c:v>20455</c:v>
                </c:pt>
                <c:pt idx="26">
                  <c:v>20486</c:v>
                </c:pt>
                <c:pt idx="27">
                  <c:v>20515</c:v>
                </c:pt>
                <c:pt idx="28">
                  <c:v>20546</c:v>
                </c:pt>
                <c:pt idx="29">
                  <c:v>20576</c:v>
                </c:pt>
                <c:pt idx="30">
                  <c:v>20607</c:v>
                </c:pt>
                <c:pt idx="31">
                  <c:v>20637</c:v>
                </c:pt>
                <c:pt idx="32">
                  <c:v>20668</c:v>
                </c:pt>
                <c:pt idx="33">
                  <c:v>20699</c:v>
                </c:pt>
                <c:pt idx="34">
                  <c:v>20729</c:v>
                </c:pt>
                <c:pt idx="35">
                  <c:v>20760</c:v>
                </c:pt>
                <c:pt idx="36">
                  <c:v>20790</c:v>
                </c:pt>
                <c:pt idx="37">
                  <c:v>20821</c:v>
                </c:pt>
                <c:pt idx="38">
                  <c:v>20852</c:v>
                </c:pt>
                <c:pt idx="39">
                  <c:v>20880</c:v>
                </c:pt>
                <c:pt idx="40">
                  <c:v>20911</c:v>
                </c:pt>
                <c:pt idx="41">
                  <c:v>20941</c:v>
                </c:pt>
                <c:pt idx="42">
                  <c:v>20972</c:v>
                </c:pt>
                <c:pt idx="43">
                  <c:v>21002</c:v>
                </c:pt>
                <c:pt idx="44">
                  <c:v>21033</c:v>
                </c:pt>
                <c:pt idx="45">
                  <c:v>21064</c:v>
                </c:pt>
                <c:pt idx="46">
                  <c:v>21094</c:v>
                </c:pt>
                <c:pt idx="47">
                  <c:v>21125</c:v>
                </c:pt>
                <c:pt idx="48">
                  <c:v>21155</c:v>
                </c:pt>
                <c:pt idx="49">
                  <c:v>21186</c:v>
                </c:pt>
                <c:pt idx="50">
                  <c:v>21217</c:v>
                </c:pt>
                <c:pt idx="51">
                  <c:v>21245</c:v>
                </c:pt>
                <c:pt idx="52">
                  <c:v>21276</c:v>
                </c:pt>
                <c:pt idx="53">
                  <c:v>21306</c:v>
                </c:pt>
                <c:pt idx="54">
                  <c:v>21337</c:v>
                </c:pt>
                <c:pt idx="55">
                  <c:v>21367</c:v>
                </c:pt>
                <c:pt idx="56">
                  <c:v>21398</c:v>
                </c:pt>
                <c:pt idx="57">
                  <c:v>21429</c:v>
                </c:pt>
                <c:pt idx="58">
                  <c:v>21459</c:v>
                </c:pt>
                <c:pt idx="59">
                  <c:v>21490</c:v>
                </c:pt>
                <c:pt idx="60">
                  <c:v>21520</c:v>
                </c:pt>
                <c:pt idx="61">
                  <c:v>21551</c:v>
                </c:pt>
                <c:pt idx="62">
                  <c:v>21582</c:v>
                </c:pt>
                <c:pt idx="63">
                  <c:v>21610</c:v>
                </c:pt>
                <c:pt idx="64">
                  <c:v>21641</c:v>
                </c:pt>
                <c:pt idx="65">
                  <c:v>21671</c:v>
                </c:pt>
                <c:pt idx="66">
                  <c:v>21702</c:v>
                </c:pt>
                <c:pt idx="67">
                  <c:v>21732</c:v>
                </c:pt>
                <c:pt idx="68">
                  <c:v>21763</c:v>
                </c:pt>
                <c:pt idx="69">
                  <c:v>21794</c:v>
                </c:pt>
                <c:pt idx="70">
                  <c:v>21824</c:v>
                </c:pt>
                <c:pt idx="71">
                  <c:v>21855</c:v>
                </c:pt>
                <c:pt idx="72">
                  <c:v>21885</c:v>
                </c:pt>
                <c:pt idx="73">
                  <c:v>21916</c:v>
                </c:pt>
                <c:pt idx="74">
                  <c:v>21947</c:v>
                </c:pt>
                <c:pt idx="75">
                  <c:v>21976</c:v>
                </c:pt>
                <c:pt idx="76">
                  <c:v>22007</c:v>
                </c:pt>
                <c:pt idx="77">
                  <c:v>22037</c:v>
                </c:pt>
                <c:pt idx="78">
                  <c:v>22068</c:v>
                </c:pt>
                <c:pt idx="79">
                  <c:v>22098</c:v>
                </c:pt>
                <c:pt idx="80">
                  <c:v>22129</c:v>
                </c:pt>
                <c:pt idx="81">
                  <c:v>22160</c:v>
                </c:pt>
                <c:pt idx="82">
                  <c:v>22190</c:v>
                </c:pt>
                <c:pt idx="83">
                  <c:v>22221</c:v>
                </c:pt>
                <c:pt idx="84">
                  <c:v>22251</c:v>
                </c:pt>
                <c:pt idx="85">
                  <c:v>22282</c:v>
                </c:pt>
                <c:pt idx="86">
                  <c:v>22313</c:v>
                </c:pt>
                <c:pt idx="87">
                  <c:v>22341</c:v>
                </c:pt>
                <c:pt idx="88">
                  <c:v>22372</c:v>
                </c:pt>
                <c:pt idx="89">
                  <c:v>22402</c:v>
                </c:pt>
                <c:pt idx="90">
                  <c:v>22433</c:v>
                </c:pt>
                <c:pt idx="91">
                  <c:v>22463</c:v>
                </c:pt>
                <c:pt idx="92">
                  <c:v>22494</c:v>
                </c:pt>
                <c:pt idx="93">
                  <c:v>22525</c:v>
                </c:pt>
                <c:pt idx="94">
                  <c:v>22555</c:v>
                </c:pt>
                <c:pt idx="95">
                  <c:v>22586</c:v>
                </c:pt>
                <c:pt idx="96">
                  <c:v>22616</c:v>
                </c:pt>
                <c:pt idx="97">
                  <c:v>22647</c:v>
                </c:pt>
                <c:pt idx="98">
                  <c:v>22678</c:v>
                </c:pt>
                <c:pt idx="99">
                  <c:v>22706</c:v>
                </c:pt>
                <c:pt idx="100">
                  <c:v>22737</c:v>
                </c:pt>
                <c:pt idx="101">
                  <c:v>22767</c:v>
                </c:pt>
                <c:pt idx="102">
                  <c:v>22798</c:v>
                </c:pt>
                <c:pt idx="103">
                  <c:v>22828</c:v>
                </c:pt>
                <c:pt idx="104">
                  <c:v>22859</c:v>
                </c:pt>
                <c:pt idx="105">
                  <c:v>22890</c:v>
                </c:pt>
                <c:pt idx="106">
                  <c:v>22920</c:v>
                </c:pt>
                <c:pt idx="107">
                  <c:v>22951</c:v>
                </c:pt>
                <c:pt idx="108">
                  <c:v>22981</c:v>
                </c:pt>
                <c:pt idx="109">
                  <c:v>23012</c:v>
                </c:pt>
                <c:pt idx="110">
                  <c:v>23043</c:v>
                </c:pt>
                <c:pt idx="111">
                  <c:v>23071</c:v>
                </c:pt>
                <c:pt idx="112">
                  <c:v>23102</c:v>
                </c:pt>
                <c:pt idx="113">
                  <c:v>23132</c:v>
                </c:pt>
                <c:pt idx="114">
                  <c:v>23163</c:v>
                </c:pt>
                <c:pt idx="115">
                  <c:v>23193</c:v>
                </c:pt>
                <c:pt idx="116">
                  <c:v>23224</c:v>
                </c:pt>
                <c:pt idx="117">
                  <c:v>23255</c:v>
                </c:pt>
                <c:pt idx="118">
                  <c:v>23285</c:v>
                </c:pt>
                <c:pt idx="119">
                  <c:v>23316</c:v>
                </c:pt>
                <c:pt idx="120">
                  <c:v>23346</c:v>
                </c:pt>
                <c:pt idx="121">
                  <c:v>23377</c:v>
                </c:pt>
                <c:pt idx="122">
                  <c:v>23408</c:v>
                </c:pt>
                <c:pt idx="123">
                  <c:v>23437</c:v>
                </c:pt>
                <c:pt idx="124">
                  <c:v>23468</c:v>
                </c:pt>
                <c:pt idx="125">
                  <c:v>23498</c:v>
                </c:pt>
                <c:pt idx="126">
                  <c:v>23529</c:v>
                </c:pt>
                <c:pt idx="127">
                  <c:v>23559</c:v>
                </c:pt>
                <c:pt idx="128">
                  <c:v>23590</c:v>
                </c:pt>
                <c:pt idx="129">
                  <c:v>23621</c:v>
                </c:pt>
                <c:pt idx="130">
                  <c:v>23651</c:v>
                </c:pt>
                <c:pt idx="131">
                  <c:v>23682</c:v>
                </c:pt>
                <c:pt idx="132">
                  <c:v>23712</c:v>
                </c:pt>
                <c:pt idx="133">
                  <c:v>23743</c:v>
                </c:pt>
                <c:pt idx="134">
                  <c:v>23774</c:v>
                </c:pt>
                <c:pt idx="135">
                  <c:v>23802</c:v>
                </c:pt>
                <c:pt idx="136">
                  <c:v>23833</c:v>
                </c:pt>
                <c:pt idx="137">
                  <c:v>23863</c:v>
                </c:pt>
                <c:pt idx="138">
                  <c:v>23894</c:v>
                </c:pt>
                <c:pt idx="139">
                  <c:v>23924</c:v>
                </c:pt>
                <c:pt idx="140">
                  <c:v>23955</c:v>
                </c:pt>
                <c:pt idx="141">
                  <c:v>23986</c:v>
                </c:pt>
                <c:pt idx="142">
                  <c:v>24016</c:v>
                </c:pt>
                <c:pt idx="143">
                  <c:v>24047</c:v>
                </c:pt>
                <c:pt idx="144">
                  <c:v>24077</c:v>
                </c:pt>
                <c:pt idx="145">
                  <c:v>24108</c:v>
                </c:pt>
                <c:pt idx="146">
                  <c:v>24139</c:v>
                </c:pt>
                <c:pt idx="147">
                  <c:v>24167</c:v>
                </c:pt>
                <c:pt idx="148">
                  <c:v>24198</c:v>
                </c:pt>
                <c:pt idx="149">
                  <c:v>24228</c:v>
                </c:pt>
                <c:pt idx="150">
                  <c:v>24259</c:v>
                </c:pt>
                <c:pt idx="151">
                  <c:v>24289</c:v>
                </c:pt>
                <c:pt idx="152">
                  <c:v>24320</c:v>
                </c:pt>
                <c:pt idx="153">
                  <c:v>24351</c:v>
                </c:pt>
                <c:pt idx="154">
                  <c:v>24381</c:v>
                </c:pt>
                <c:pt idx="155">
                  <c:v>24412</c:v>
                </c:pt>
                <c:pt idx="156">
                  <c:v>24442</c:v>
                </c:pt>
                <c:pt idx="157">
                  <c:v>24473</c:v>
                </c:pt>
                <c:pt idx="158">
                  <c:v>24504</c:v>
                </c:pt>
                <c:pt idx="159">
                  <c:v>24532</c:v>
                </c:pt>
                <c:pt idx="160">
                  <c:v>24563</c:v>
                </c:pt>
                <c:pt idx="161">
                  <c:v>24593</c:v>
                </c:pt>
                <c:pt idx="162">
                  <c:v>24624</c:v>
                </c:pt>
                <c:pt idx="163">
                  <c:v>24654</c:v>
                </c:pt>
                <c:pt idx="164">
                  <c:v>24685</c:v>
                </c:pt>
                <c:pt idx="165">
                  <c:v>24716</c:v>
                </c:pt>
                <c:pt idx="166">
                  <c:v>24746</c:v>
                </c:pt>
                <c:pt idx="167">
                  <c:v>24777</c:v>
                </c:pt>
                <c:pt idx="168">
                  <c:v>24807</c:v>
                </c:pt>
                <c:pt idx="169">
                  <c:v>24838</c:v>
                </c:pt>
                <c:pt idx="170">
                  <c:v>24869</c:v>
                </c:pt>
                <c:pt idx="171">
                  <c:v>24898</c:v>
                </c:pt>
                <c:pt idx="172">
                  <c:v>24929</c:v>
                </c:pt>
                <c:pt idx="173">
                  <c:v>24959</c:v>
                </c:pt>
                <c:pt idx="174">
                  <c:v>24990</c:v>
                </c:pt>
                <c:pt idx="175">
                  <c:v>25020</c:v>
                </c:pt>
                <c:pt idx="176">
                  <c:v>25051</c:v>
                </c:pt>
                <c:pt idx="177">
                  <c:v>25082</c:v>
                </c:pt>
                <c:pt idx="178">
                  <c:v>25112</c:v>
                </c:pt>
                <c:pt idx="179">
                  <c:v>25143</c:v>
                </c:pt>
                <c:pt idx="180">
                  <c:v>25173</c:v>
                </c:pt>
                <c:pt idx="181">
                  <c:v>25204</c:v>
                </c:pt>
                <c:pt idx="182">
                  <c:v>25235</c:v>
                </c:pt>
                <c:pt idx="183">
                  <c:v>25263</c:v>
                </c:pt>
                <c:pt idx="184">
                  <c:v>25294</c:v>
                </c:pt>
                <c:pt idx="185">
                  <c:v>25324</c:v>
                </c:pt>
                <c:pt idx="186">
                  <c:v>25355</c:v>
                </c:pt>
                <c:pt idx="187">
                  <c:v>25385</c:v>
                </c:pt>
                <c:pt idx="188">
                  <c:v>25416</c:v>
                </c:pt>
                <c:pt idx="189">
                  <c:v>25447</c:v>
                </c:pt>
                <c:pt idx="190">
                  <c:v>25477</c:v>
                </c:pt>
                <c:pt idx="191">
                  <c:v>25508</c:v>
                </c:pt>
                <c:pt idx="192">
                  <c:v>25538</c:v>
                </c:pt>
                <c:pt idx="193">
                  <c:v>25569</c:v>
                </c:pt>
                <c:pt idx="194">
                  <c:v>25600</c:v>
                </c:pt>
                <c:pt idx="195">
                  <c:v>25628</c:v>
                </c:pt>
                <c:pt idx="196">
                  <c:v>25659</c:v>
                </c:pt>
                <c:pt idx="197">
                  <c:v>25689</c:v>
                </c:pt>
                <c:pt idx="198">
                  <c:v>25720</c:v>
                </c:pt>
                <c:pt idx="199">
                  <c:v>25750</c:v>
                </c:pt>
                <c:pt idx="200">
                  <c:v>25781</c:v>
                </c:pt>
                <c:pt idx="201">
                  <c:v>25812</c:v>
                </c:pt>
                <c:pt idx="202">
                  <c:v>25842</c:v>
                </c:pt>
                <c:pt idx="203">
                  <c:v>25873</c:v>
                </c:pt>
                <c:pt idx="204">
                  <c:v>25903</c:v>
                </c:pt>
                <c:pt idx="205">
                  <c:v>25934</c:v>
                </c:pt>
                <c:pt idx="206">
                  <c:v>25965</c:v>
                </c:pt>
                <c:pt idx="207">
                  <c:v>25993</c:v>
                </c:pt>
                <c:pt idx="208">
                  <c:v>26024</c:v>
                </c:pt>
                <c:pt idx="209">
                  <c:v>26054</c:v>
                </c:pt>
                <c:pt idx="210">
                  <c:v>26085</c:v>
                </c:pt>
                <c:pt idx="211">
                  <c:v>26115</c:v>
                </c:pt>
                <c:pt idx="212">
                  <c:v>26146</c:v>
                </c:pt>
                <c:pt idx="213">
                  <c:v>26177</c:v>
                </c:pt>
                <c:pt idx="214">
                  <c:v>26207</c:v>
                </c:pt>
                <c:pt idx="215">
                  <c:v>26238</c:v>
                </c:pt>
                <c:pt idx="216">
                  <c:v>26268</c:v>
                </c:pt>
                <c:pt idx="217">
                  <c:v>26299</c:v>
                </c:pt>
                <c:pt idx="218">
                  <c:v>26330</c:v>
                </c:pt>
                <c:pt idx="219">
                  <c:v>26359</c:v>
                </c:pt>
                <c:pt idx="220">
                  <c:v>26390</c:v>
                </c:pt>
                <c:pt idx="221">
                  <c:v>26420</c:v>
                </c:pt>
                <c:pt idx="222">
                  <c:v>26451</c:v>
                </c:pt>
                <c:pt idx="223">
                  <c:v>26481</c:v>
                </c:pt>
                <c:pt idx="224">
                  <c:v>26512</c:v>
                </c:pt>
                <c:pt idx="225">
                  <c:v>26543</c:v>
                </c:pt>
                <c:pt idx="226">
                  <c:v>26573</c:v>
                </c:pt>
                <c:pt idx="227">
                  <c:v>26604</c:v>
                </c:pt>
                <c:pt idx="228">
                  <c:v>26634</c:v>
                </c:pt>
                <c:pt idx="229">
                  <c:v>26665</c:v>
                </c:pt>
                <c:pt idx="230">
                  <c:v>26696</c:v>
                </c:pt>
                <c:pt idx="231">
                  <c:v>26724</c:v>
                </c:pt>
                <c:pt idx="232">
                  <c:v>26755</c:v>
                </c:pt>
                <c:pt idx="233">
                  <c:v>26785</c:v>
                </c:pt>
                <c:pt idx="234">
                  <c:v>26816</c:v>
                </c:pt>
                <c:pt idx="235">
                  <c:v>26846</c:v>
                </c:pt>
                <c:pt idx="236">
                  <c:v>26877</c:v>
                </c:pt>
                <c:pt idx="237">
                  <c:v>26908</c:v>
                </c:pt>
                <c:pt idx="238">
                  <c:v>26938</c:v>
                </c:pt>
                <c:pt idx="239">
                  <c:v>26969</c:v>
                </c:pt>
                <c:pt idx="240">
                  <c:v>26999</c:v>
                </c:pt>
                <c:pt idx="241">
                  <c:v>27030</c:v>
                </c:pt>
                <c:pt idx="242">
                  <c:v>27061</c:v>
                </c:pt>
                <c:pt idx="243">
                  <c:v>27089</c:v>
                </c:pt>
                <c:pt idx="244">
                  <c:v>27120</c:v>
                </c:pt>
                <c:pt idx="245">
                  <c:v>27150</c:v>
                </c:pt>
                <c:pt idx="246">
                  <c:v>27181</c:v>
                </c:pt>
                <c:pt idx="247">
                  <c:v>27211</c:v>
                </c:pt>
                <c:pt idx="248">
                  <c:v>27242</c:v>
                </c:pt>
                <c:pt idx="249">
                  <c:v>27273</c:v>
                </c:pt>
                <c:pt idx="250">
                  <c:v>27303</c:v>
                </c:pt>
                <c:pt idx="251">
                  <c:v>27334</c:v>
                </c:pt>
                <c:pt idx="252">
                  <c:v>27364</c:v>
                </c:pt>
                <c:pt idx="253">
                  <c:v>27395</c:v>
                </c:pt>
                <c:pt idx="254">
                  <c:v>27426</c:v>
                </c:pt>
                <c:pt idx="255">
                  <c:v>27454</c:v>
                </c:pt>
                <c:pt idx="256">
                  <c:v>27485</c:v>
                </c:pt>
                <c:pt idx="257">
                  <c:v>27515</c:v>
                </c:pt>
                <c:pt idx="258">
                  <c:v>27546</c:v>
                </c:pt>
                <c:pt idx="259">
                  <c:v>27576</c:v>
                </c:pt>
                <c:pt idx="260">
                  <c:v>27607</c:v>
                </c:pt>
                <c:pt idx="261">
                  <c:v>27638</c:v>
                </c:pt>
                <c:pt idx="262">
                  <c:v>27668</c:v>
                </c:pt>
                <c:pt idx="263">
                  <c:v>27699</c:v>
                </c:pt>
                <c:pt idx="264">
                  <c:v>27729</c:v>
                </c:pt>
                <c:pt idx="265">
                  <c:v>27760</c:v>
                </c:pt>
                <c:pt idx="266">
                  <c:v>27791</c:v>
                </c:pt>
                <c:pt idx="267">
                  <c:v>27820</c:v>
                </c:pt>
                <c:pt idx="268">
                  <c:v>27851</c:v>
                </c:pt>
                <c:pt idx="269">
                  <c:v>27881</c:v>
                </c:pt>
                <c:pt idx="270">
                  <c:v>27912</c:v>
                </c:pt>
                <c:pt idx="271">
                  <c:v>27942</c:v>
                </c:pt>
                <c:pt idx="272">
                  <c:v>27973</c:v>
                </c:pt>
                <c:pt idx="273">
                  <c:v>28004</c:v>
                </c:pt>
                <c:pt idx="274">
                  <c:v>28034</c:v>
                </c:pt>
                <c:pt idx="275">
                  <c:v>28065</c:v>
                </c:pt>
                <c:pt idx="276">
                  <c:v>28095</c:v>
                </c:pt>
                <c:pt idx="277">
                  <c:v>28126</c:v>
                </c:pt>
                <c:pt idx="278">
                  <c:v>28157</c:v>
                </c:pt>
                <c:pt idx="279">
                  <c:v>28185</c:v>
                </c:pt>
                <c:pt idx="280">
                  <c:v>28216</c:v>
                </c:pt>
                <c:pt idx="281">
                  <c:v>28246</c:v>
                </c:pt>
                <c:pt idx="282">
                  <c:v>28277</c:v>
                </c:pt>
                <c:pt idx="283">
                  <c:v>28307</c:v>
                </c:pt>
                <c:pt idx="284">
                  <c:v>28338</c:v>
                </c:pt>
                <c:pt idx="285">
                  <c:v>28369</c:v>
                </c:pt>
                <c:pt idx="286">
                  <c:v>28399</c:v>
                </c:pt>
                <c:pt idx="287">
                  <c:v>28430</c:v>
                </c:pt>
                <c:pt idx="288">
                  <c:v>28460</c:v>
                </c:pt>
                <c:pt idx="289">
                  <c:v>28491</c:v>
                </c:pt>
                <c:pt idx="290">
                  <c:v>28522</c:v>
                </c:pt>
                <c:pt idx="291">
                  <c:v>28550</c:v>
                </c:pt>
                <c:pt idx="292">
                  <c:v>28581</c:v>
                </c:pt>
                <c:pt idx="293">
                  <c:v>28611</c:v>
                </c:pt>
                <c:pt idx="294">
                  <c:v>28642</c:v>
                </c:pt>
                <c:pt idx="295">
                  <c:v>28672</c:v>
                </c:pt>
                <c:pt idx="296">
                  <c:v>28703</c:v>
                </c:pt>
                <c:pt idx="297">
                  <c:v>28734</c:v>
                </c:pt>
                <c:pt idx="298">
                  <c:v>28764</c:v>
                </c:pt>
                <c:pt idx="299">
                  <c:v>28795</c:v>
                </c:pt>
                <c:pt idx="300">
                  <c:v>28825</c:v>
                </c:pt>
                <c:pt idx="301">
                  <c:v>28856</c:v>
                </c:pt>
                <c:pt idx="302">
                  <c:v>28887</c:v>
                </c:pt>
                <c:pt idx="303">
                  <c:v>28915</c:v>
                </c:pt>
                <c:pt idx="304">
                  <c:v>28946</c:v>
                </c:pt>
                <c:pt idx="305">
                  <c:v>28976</c:v>
                </c:pt>
                <c:pt idx="306">
                  <c:v>29007</c:v>
                </c:pt>
                <c:pt idx="307">
                  <c:v>29037</c:v>
                </c:pt>
                <c:pt idx="308">
                  <c:v>29068</c:v>
                </c:pt>
                <c:pt idx="309">
                  <c:v>29099</c:v>
                </c:pt>
                <c:pt idx="310">
                  <c:v>29129</c:v>
                </c:pt>
                <c:pt idx="311">
                  <c:v>29160</c:v>
                </c:pt>
                <c:pt idx="312">
                  <c:v>29190</c:v>
                </c:pt>
                <c:pt idx="313">
                  <c:v>29221</c:v>
                </c:pt>
                <c:pt idx="314">
                  <c:v>29252</c:v>
                </c:pt>
                <c:pt idx="315">
                  <c:v>29281</c:v>
                </c:pt>
                <c:pt idx="316">
                  <c:v>29312</c:v>
                </c:pt>
                <c:pt idx="317">
                  <c:v>29342</c:v>
                </c:pt>
                <c:pt idx="318">
                  <c:v>29373</c:v>
                </c:pt>
                <c:pt idx="319">
                  <c:v>29403</c:v>
                </c:pt>
                <c:pt idx="320">
                  <c:v>29434</c:v>
                </c:pt>
                <c:pt idx="321">
                  <c:v>29465</c:v>
                </c:pt>
                <c:pt idx="322">
                  <c:v>29495</c:v>
                </c:pt>
                <c:pt idx="323">
                  <c:v>29526</c:v>
                </c:pt>
                <c:pt idx="324">
                  <c:v>29556</c:v>
                </c:pt>
                <c:pt idx="325">
                  <c:v>29587</c:v>
                </c:pt>
                <c:pt idx="326">
                  <c:v>29618</c:v>
                </c:pt>
                <c:pt idx="327">
                  <c:v>29646</c:v>
                </c:pt>
                <c:pt idx="328">
                  <c:v>29677</c:v>
                </c:pt>
                <c:pt idx="329">
                  <c:v>29707</c:v>
                </c:pt>
                <c:pt idx="330">
                  <c:v>29738</c:v>
                </c:pt>
                <c:pt idx="331">
                  <c:v>29768</c:v>
                </c:pt>
                <c:pt idx="332">
                  <c:v>29799</c:v>
                </c:pt>
                <c:pt idx="333">
                  <c:v>29830</c:v>
                </c:pt>
                <c:pt idx="334">
                  <c:v>29860</c:v>
                </c:pt>
                <c:pt idx="335">
                  <c:v>29891</c:v>
                </c:pt>
                <c:pt idx="336">
                  <c:v>29921</c:v>
                </c:pt>
                <c:pt idx="337">
                  <c:v>29952</c:v>
                </c:pt>
                <c:pt idx="338">
                  <c:v>29983</c:v>
                </c:pt>
                <c:pt idx="339">
                  <c:v>30011</c:v>
                </c:pt>
                <c:pt idx="340">
                  <c:v>30042</c:v>
                </c:pt>
                <c:pt idx="341">
                  <c:v>30072</c:v>
                </c:pt>
                <c:pt idx="342">
                  <c:v>30103</c:v>
                </c:pt>
                <c:pt idx="343">
                  <c:v>30133</c:v>
                </c:pt>
                <c:pt idx="344">
                  <c:v>30164</c:v>
                </c:pt>
                <c:pt idx="345">
                  <c:v>30195</c:v>
                </c:pt>
                <c:pt idx="346">
                  <c:v>30225</c:v>
                </c:pt>
                <c:pt idx="347">
                  <c:v>30256</c:v>
                </c:pt>
                <c:pt idx="348">
                  <c:v>30286</c:v>
                </c:pt>
                <c:pt idx="349">
                  <c:v>30317</c:v>
                </c:pt>
                <c:pt idx="350">
                  <c:v>30348</c:v>
                </c:pt>
                <c:pt idx="351">
                  <c:v>30376</c:v>
                </c:pt>
                <c:pt idx="352">
                  <c:v>30407</c:v>
                </c:pt>
                <c:pt idx="353">
                  <c:v>30437</c:v>
                </c:pt>
                <c:pt idx="354">
                  <c:v>30468</c:v>
                </c:pt>
                <c:pt idx="355">
                  <c:v>30498</c:v>
                </c:pt>
                <c:pt idx="356">
                  <c:v>30529</c:v>
                </c:pt>
                <c:pt idx="357">
                  <c:v>30560</c:v>
                </c:pt>
                <c:pt idx="358">
                  <c:v>30590</c:v>
                </c:pt>
                <c:pt idx="359">
                  <c:v>30621</c:v>
                </c:pt>
                <c:pt idx="360">
                  <c:v>30651</c:v>
                </c:pt>
                <c:pt idx="361">
                  <c:v>30682</c:v>
                </c:pt>
                <c:pt idx="362">
                  <c:v>30713</c:v>
                </c:pt>
                <c:pt idx="363">
                  <c:v>30742</c:v>
                </c:pt>
                <c:pt idx="364">
                  <c:v>30773</c:v>
                </c:pt>
                <c:pt idx="365">
                  <c:v>30803</c:v>
                </c:pt>
                <c:pt idx="366">
                  <c:v>30834</c:v>
                </c:pt>
                <c:pt idx="367">
                  <c:v>30864</c:v>
                </c:pt>
                <c:pt idx="368">
                  <c:v>30895</c:v>
                </c:pt>
                <c:pt idx="369">
                  <c:v>30926</c:v>
                </c:pt>
                <c:pt idx="370">
                  <c:v>30956</c:v>
                </c:pt>
                <c:pt idx="371">
                  <c:v>30987</c:v>
                </c:pt>
                <c:pt idx="372">
                  <c:v>31017</c:v>
                </c:pt>
                <c:pt idx="373">
                  <c:v>31048</c:v>
                </c:pt>
                <c:pt idx="374">
                  <c:v>31079</c:v>
                </c:pt>
                <c:pt idx="375">
                  <c:v>31107</c:v>
                </c:pt>
                <c:pt idx="376">
                  <c:v>31138</c:v>
                </c:pt>
                <c:pt idx="377">
                  <c:v>31168</c:v>
                </c:pt>
                <c:pt idx="378">
                  <c:v>31199</c:v>
                </c:pt>
                <c:pt idx="379">
                  <c:v>31229</c:v>
                </c:pt>
                <c:pt idx="380">
                  <c:v>31260</c:v>
                </c:pt>
                <c:pt idx="381">
                  <c:v>31291</c:v>
                </c:pt>
                <c:pt idx="382">
                  <c:v>31321</c:v>
                </c:pt>
                <c:pt idx="383">
                  <c:v>31352</c:v>
                </c:pt>
                <c:pt idx="384">
                  <c:v>31382</c:v>
                </c:pt>
                <c:pt idx="385">
                  <c:v>31413</c:v>
                </c:pt>
                <c:pt idx="386">
                  <c:v>31444</c:v>
                </c:pt>
                <c:pt idx="387">
                  <c:v>31472</c:v>
                </c:pt>
                <c:pt idx="388">
                  <c:v>31503</c:v>
                </c:pt>
                <c:pt idx="389">
                  <c:v>31533</c:v>
                </c:pt>
                <c:pt idx="390">
                  <c:v>31564</c:v>
                </c:pt>
                <c:pt idx="391">
                  <c:v>31594</c:v>
                </c:pt>
                <c:pt idx="392">
                  <c:v>31625</c:v>
                </c:pt>
                <c:pt idx="393">
                  <c:v>31656</c:v>
                </c:pt>
                <c:pt idx="394">
                  <c:v>31686</c:v>
                </c:pt>
                <c:pt idx="395">
                  <c:v>31717</c:v>
                </c:pt>
                <c:pt idx="396">
                  <c:v>31747</c:v>
                </c:pt>
                <c:pt idx="397">
                  <c:v>31778</c:v>
                </c:pt>
                <c:pt idx="398">
                  <c:v>31809</c:v>
                </c:pt>
                <c:pt idx="399">
                  <c:v>31837</c:v>
                </c:pt>
                <c:pt idx="400">
                  <c:v>31868</c:v>
                </c:pt>
                <c:pt idx="401">
                  <c:v>31898</c:v>
                </c:pt>
                <c:pt idx="402">
                  <c:v>31929</c:v>
                </c:pt>
                <c:pt idx="403">
                  <c:v>31959</c:v>
                </c:pt>
                <c:pt idx="404">
                  <c:v>31990</c:v>
                </c:pt>
                <c:pt idx="405">
                  <c:v>32021</c:v>
                </c:pt>
                <c:pt idx="406">
                  <c:v>32051</c:v>
                </c:pt>
                <c:pt idx="407">
                  <c:v>32082</c:v>
                </c:pt>
                <c:pt idx="408">
                  <c:v>32112</c:v>
                </c:pt>
                <c:pt idx="409">
                  <c:v>32143</c:v>
                </c:pt>
                <c:pt idx="410">
                  <c:v>32174</c:v>
                </c:pt>
                <c:pt idx="411">
                  <c:v>32203</c:v>
                </c:pt>
                <c:pt idx="412">
                  <c:v>32234</c:v>
                </c:pt>
                <c:pt idx="413">
                  <c:v>32264</c:v>
                </c:pt>
                <c:pt idx="414">
                  <c:v>32295</c:v>
                </c:pt>
                <c:pt idx="415">
                  <c:v>32325</c:v>
                </c:pt>
                <c:pt idx="416">
                  <c:v>32356</c:v>
                </c:pt>
                <c:pt idx="417">
                  <c:v>32387</c:v>
                </c:pt>
                <c:pt idx="418">
                  <c:v>32417</c:v>
                </c:pt>
                <c:pt idx="419">
                  <c:v>32448</c:v>
                </c:pt>
                <c:pt idx="420">
                  <c:v>32478</c:v>
                </c:pt>
                <c:pt idx="421">
                  <c:v>32509</c:v>
                </c:pt>
                <c:pt idx="422">
                  <c:v>32540</c:v>
                </c:pt>
                <c:pt idx="423">
                  <c:v>32568</c:v>
                </c:pt>
                <c:pt idx="424">
                  <c:v>32599</c:v>
                </c:pt>
                <c:pt idx="425">
                  <c:v>32629</c:v>
                </c:pt>
                <c:pt idx="426">
                  <c:v>32660</c:v>
                </c:pt>
                <c:pt idx="427">
                  <c:v>32690</c:v>
                </c:pt>
                <c:pt idx="428">
                  <c:v>32721</c:v>
                </c:pt>
                <c:pt idx="429">
                  <c:v>32752</c:v>
                </c:pt>
                <c:pt idx="430">
                  <c:v>32782</c:v>
                </c:pt>
                <c:pt idx="431">
                  <c:v>32813</c:v>
                </c:pt>
                <c:pt idx="432">
                  <c:v>32843</c:v>
                </c:pt>
                <c:pt idx="433">
                  <c:v>32874</c:v>
                </c:pt>
                <c:pt idx="434">
                  <c:v>32905</c:v>
                </c:pt>
                <c:pt idx="435">
                  <c:v>32933</c:v>
                </c:pt>
                <c:pt idx="436">
                  <c:v>32964</c:v>
                </c:pt>
                <c:pt idx="437">
                  <c:v>32994</c:v>
                </c:pt>
                <c:pt idx="438">
                  <c:v>33025</c:v>
                </c:pt>
                <c:pt idx="439">
                  <c:v>33055</c:v>
                </c:pt>
                <c:pt idx="440">
                  <c:v>33086</c:v>
                </c:pt>
                <c:pt idx="441">
                  <c:v>33117</c:v>
                </c:pt>
                <c:pt idx="442">
                  <c:v>33147</c:v>
                </c:pt>
                <c:pt idx="443">
                  <c:v>33178</c:v>
                </c:pt>
                <c:pt idx="444">
                  <c:v>33208</c:v>
                </c:pt>
                <c:pt idx="445">
                  <c:v>33239</c:v>
                </c:pt>
                <c:pt idx="446">
                  <c:v>33270</c:v>
                </c:pt>
                <c:pt idx="447">
                  <c:v>33298</c:v>
                </c:pt>
                <c:pt idx="448">
                  <c:v>33329</c:v>
                </c:pt>
                <c:pt idx="449">
                  <c:v>33359</c:v>
                </c:pt>
                <c:pt idx="450">
                  <c:v>33390</c:v>
                </c:pt>
                <c:pt idx="451">
                  <c:v>33420</c:v>
                </c:pt>
                <c:pt idx="452">
                  <c:v>33451</c:v>
                </c:pt>
                <c:pt idx="453">
                  <c:v>33482</c:v>
                </c:pt>
                <c:pt idx="454">
                  <c:v>33512</c:v>
                </c:pt>
                <c:pt idx="455">
                  <c:v>33543</c:v>
                </c:pt>
                <c:pt idx="456">
                  <c:v>33573</c:v>
                </c:pt>
                <c:pt idx="457">
                  <c:v>33604</c:v>
                </c:pt>
                <c:pt idx="458">
                  <c:v>33635</c:v>
                </c:pt>
                <c:pt idx="459">
                  <c:v>33664</c:v>
                </c:pt>
                <c:pt idx="460">
                  <c:v>33695</c:v>
                </c:pt>
                <c:pt idx="461">
                  <c:v>33725</c:v>
                </c:pt>
                <c:pt idx="462">
                  <c:v>33756</c:v>
                </c:pt>
                <c:pt idx="463">
                  <c:v>33786</c:v>
                </c:pt>
                <c:pt idx="464">
                  <c:v>33817</c:v>
                </c:pt>
                <c:pt idx="465">
                  <c:v>33848</c:v>
                </c:pt>
                <c:pt idx="466">
                  <c:v>33878</c:v>
                </c:pt>
                <c:pt idx="467">
                  <c:v>33909</c:v>
                </c:pt>
                <c:pt idx="468">
                  <c:v>33939</c:v>
                </c:pt>
                <c:pt idx="469">
                  <c:v>33970</c:v>
                </c:pt>
                <c:pt idx="470">
                  <c:v>34001</c:v>
                </c:pt>
                <c:pt idx="471">
                  <c:v>34029</c:v>
                </c:pt>
                <c:pt idx="472">
                  <c:v>34060</c:v>
                </c:pt>
                <c:pt idx="473">
                  <c:v>34090</c:v>
                </c:pt>
                <c:pt idx="474">
                  <c:v>34121</c:v>
                </c:pt>
                <c:pt idx="475">
                  <c:v>34151</c:v>
                </c:pt>
                <c:pt idx="476">
                  <c:v>34182</c:v>
                </c:pt>
                <c:pt idx="477">
                  <c:v>34213</c:v>
                </c:pt>
                <c:pt idx="478">
                  <c:v>34243</c:v>
                </c:pt>
                <c:pt idx="479">
                  <c:v>34274</c:v>
                </c:pt>
                <c:pt idx="480">
                  <c:v>34304</c:v>
                </c:pt>
                <c:pt idx="481">
                  <c:v>34335</c:v>
                </c:pt>
                <c:pt idx="482">
                  <c:v>34366</c:v>
                </c:pt>
                <c:pt idx="483">
                  <c:v>34394</c:v>
                </c:pt>
                <c:pt idx="484">
                  <c:v>34425</c:v>
                </c:pt>
                <c:pt idx="485">
                  <c:v>34455</c:v>
                </c:pt>
                <c:pt idx="486">
                  <c:v>34486</c:v>
                </c:pt>
                <c:pt idx="487">
                  <c:v>34516</c:v>
                </c:pt>
                <c:pt idx="488">
                  <c:v>34547</c:v>
                </c:pt>
                <c:pt idx="489">
                  <c:v>34578</c:v>
                </c:pt>
                <c:pt idx="490">
                  <c:v>34608</c:v>
                </c:pt>
                <c:pt idx="491">
                  <c:v>34639</c:v>
                </c:pt>
                <c:pt idx="492">
                  <c:v>34669</c:v>
                </c:pt>
                <c:pt idx="493">
                  <c:v>34700</c:v>
                </c:pt>
                <c:pt idx="494">
                  <c:v>34731</c:v>
                </c:pt>
                <c:pt idx="495">
                  <c:v>34759</c:v>
                </c:pt>
                <c:pt idx="496">
                  <c:v>34790</c:v>
                </c:pt>
                <c:pt idx="497">
                  <c:v>34820</c:v>
                </c:pt>
                <c:pt idx="498">
                  <c:v>34851</c:v>
                </c:pt>
                <c:pt idx="499">
                  <c:v>34881</c:v>
                </c:pt>
                <c:pt idx="500">
                  <c:v>34912</c:v>
                </c:pt>
                <c:pt idx="501">
                  <c:v>34943</c:v>
                </c:pt>
                <c:pt idx="502">
                  <c:v>34973</c:v>
                </c:pt>
                <c:pt idx="503">
                  <c:v>35004</c:v>
                </c:pt>
                <c:pt idx="504">
                  <c:v>35034</c:v>
                </c:pt>
                <c:pt idx="505">
                  <c:v>35065</c:v>
                </c:pt>
                <c:pt idx="506">
                  <c:v>35096</c:v>
                </c:pt>
                <c:pt idx="507">
                  <c:v>35125</c:v>
                </c:pt>
                <c:pt idx="508">
                  <c:v>35156</c:v>
                </c:pt>
                <c:pt idx="509">
                  <c:v>35186</c:v>
                </c:pt>
                <c:pt idx="510">
                  <c:v>35217</c:v>
                </c:pt>
                <c:pt idx="511">
                  <c:v>35247</c:v>
                </c:pt>
                <c:pt idx="512">
                  <c:v>35278</c:v>
                </c:pt>
                <c:pt idx="513">
                  <c:v>35309</c:v>
                </c:pt>
                <c:pt idx="514">
                  <c:v>35339</c:v>
                </c:pt>
                <c:pt idx="515">
                  <c:v>35370</c:v>
                </c:pt>
                <c:pt idx="516">
                  <c:v>35400</c:v>
                </c:pt>
                <c:pt idx="517">
                  <c:v>35431</c:v>
                </c:pt>
                <c:pt idx="518">
                  <c:v>35462</c:v>
                </c:pt>
                <c:pt idx="519">
                  <c:v>35490</c:v>
                </c:pt>
                <c:pt idx="520">
                  <c:v>35521</c:v>
                </c:pt>
                <c:pt idx="521">
                  <c:v>35551</c:v>
                </c:pt>
                <c:pt idx="522">
                  <c:v>35582</c:v>
                </c:pt>
                <c:pt idx="523">
                  <c:v>35612</c:v>
                </c:pt>
                <c:pt idx="524">
                  <c:v>35643</c:v>
                </c:pt>
                <c:pt idx="525">
                  <c:v>35674</c:v>
                </c:pt>
                <c:pt idx="526">
                  <c:v>35704</c:v>
                </c:pt>
                <c:pt idx="527">
                  <c:v>35735</c:v>
                </c:pt>
                <c:pt idx="528">
                  <c:v>35765</c:v>
                </c:pt>
                <c:pt idx="529">
                  <c:v>35796</c:v>
                </c:pt>
                <c:pt idx="530">
                  <c:v>35827</c:v>
                </c:pt>
                <c:pt idx="531">
                  <c:v>35855</c:v>
                </c:pt>
                <c:pt idx="532">
                  <c:v>35886</c:v>
                </c:pt>
                <c:pt idx="533">
                  <c:v>35916</c:v>
                </c:pt>
                <c:pt idx="534">
                  <c:v>35947</c:v>
                </c:pt>
                <c:pt idx="535">
                  <c:v>35977</c:v>
                </c:pt>
                <c:pt idx="536">
                  <c:v>36008</c:v>
                </c:pt>
                <c:pt idx="537">
                  <c:v>36039</c:v>
                </c:pt>
                <c:pt idx="538">
                  <c:v>36069</c:v>
                </c:pt>
                <c:pt idx="539">
                  <c:v>36100</c:v>
                </c:pt>
                <c:pt idx="540">
                  <c:v>36130</c:v>
                </c:pt>
                <c:pt idx="541">
                  <c:v>36161</c:v>
                </c:pt>
                <c:pt idx="542">
                  <c:v>36192</c:v>
                </c:pt>
                <c:pt idx="543">
                  <c:v>36220</c:v>
                </c:pt>
                <c:pt idx="544">
                  <c:v>36251</c:v>
                </c:pt>
                <c:pt idx="545">
                  <c:v>36281</c:v>
                </c:pt>
                <c:pt idx="546">
                  <c:v>36312</c:v>
                </c:pt>
                <c:pt idx="547">
                  <c:v>36342</c:v>
                </c:pt>
                <c:pt idx="548">
                  <c:v>36373</c:v>
                </c:pt>
                <c:pt idx="549">
                  <c:v>36404</c:v>
                </c:pt>
                <c:pt idx="550">
                  <c:v>36434</c:v>
                </c:pt>
                <c:pt idx="551">
                  <c:v>36465</c:v>
                </c:pt>
                <c:pt idx="552">
                  <c:v>36495</c:v>
                </c:pt>
                <c:pt idx="553">
                  <c:v>36526</c:v>
                </c:pt>
                <c:pt idx="554">
                  <c:v>36557</c:v>
                </c:pt>
                <c:pt idx="555">
                  <c:v>36586</c:v>
                </c:pt>
                <c:pt idx="556">
                  <c:v>36617</c:v>
                </c:pt>
                <c:pt idx="557">
                  <c:v>36647</c:v>
                </c:pt>
                <c:pt idx="558">
                  <c:v>36678</c:v>
                </c:pt>
                <c:pt idx="559">
                  <c:v>36708</c:v>
                </c:pt>
                <c:pt idx="560">
                  <c:v>36739</c:v>
                </c:pt>
                <c:pt idx="561">
                  <c:v>36770</c:v>
                </c:pt>
                <c:pt idx="562">
                  <c:v>36800</c:v>
                </c:pt>
                <c:pt idx="563">
                  <c:v>36831</c:v>
                </c:pt>
                <c:pt idx="564">
                  <c:v>36861</c:v>
                </c:pt>
              </c:numCache>
            </c:numRef>
          </c:cat>
          <c:val>
            <c:numRef>
              <c:f>'Balsa Monthly Analysis'!$I$60:$I$1248</c:f>
              <c:numCache>
                <c:formatCode>General</c:formatCode>
                <c:ptCount val="1189"/>
                <c:pt idx="1">
                  <c:v>627.14735999999982</c:v>
                </c:pt>
                <c:pt idx="2">
                  <c:v>614.42237536706102</c:v>
                </c:pt>
                <c:pt idx="3">
                  <c:v>109.3433193301229</c:v>
                </c:pt>
                <c:pt idx="4">
                  <c:v>450.97373471176502</c:v>
                </c:pt>
                <c:pt idx="5">
                  <c:v>370.35869128829552</c:v>
                </c:pt>
                <c:pt idx="6">
                  <c:v>43.628084570205417</c:v>
                </c:pt>
                <c:pt idx="7">
                  <c:v>-76.069656552490954</c:v>
                </c:pt>
                <c:pt idx="8">
                  <c:v>104.57917675550971</c:v>
                </c:pt>
                <c:pt idx="9">
                  <c:v>138.71476842905071</c:v>
                </c:pt>
                <c:pt idx="10">
                  <c:v>-78.599470132472746</c:v>
                </c:pt>
                <c:pt idx="11">
                  <c:v>-83.997772970939678</c:v>
                </c:pt>
                <c:pt idx="12">
                  <c:v>279.79570071364162</c:v>
                </c:pt>
                <c:pt idx="13">
                  <c:v>619.54086407083651</c:v>
                </c:pt>
                <c:pt idx="14">
                  <c:v>109.0719284412515</c:v>
                </c:pt>
                <c:pt idx="15">
                  <c:v>449.87735620096879</c:v>
                </c:pt>
                <c:pt idx="16">
                  <c:v>865.15038667985255</c:v>
                </c:pt>
                <c:pt idx="17">
                  <c:v>449.04649423183679</c:v>
                </c:pt>
                <c:pt idx="18">
                  <c:v>61.207394882367147</c:v>
                </c:pt>
                <c:pt idx="19">
                  <c:v>207.4222430960713</c:v>
                </c:pt>
                <c:pt idx="20">
                  <c:v>280.04927706280608</c:v>
                </c:pt>
                <c:pt idx="21">
                  <c:v>172.75380834673581</c:v>
                </c:pt>
                <c:pt idx="22">
                  <c:v>-42.993537335938932</c:v>
                </c:pt>
                <c:pt idx="23">
                  <c:v>123.6056114098254</c:v>
                </c:pt>
                <c:pt idx="24">
                  <c:v>372.29886249965529</c:v>
                </c:pt>
                <c:pt idx="25">
                  <c:v>354.13578190293828</c:v>
                </c:pt>
                <c:pt idx="26">
                  <c:v>129.59673512432579</c:v>
                </c:pt>
                <c:pt idx="27">
                  <c:v>539.82337605953467</c:v>
                </c:pt>
                <c:pt idx="28">
                  <c:v>399.80124517947019</c:v>
                </c:pt>
                <c:pt idx="29">
                  <c:v>92.980179701231066</c:v>
                </c:pt>
                <c:pt idx="30">
                  <c:v>132.3296644832273</c:v>
                </c:pt>
                <c:pt idx="31">
                  <c:v>89.329814841839706</c:v>
                </c:pt>
                <c:pt idx="32">
                  <c:v>-8.4340803327015124</c:v>
                </c:pt>
                <c:pt idx="33">
                  <c:v>94.780188350843048</c:v>
                </c:pt>
                <c:pt idx="34">
                  <c:v>80.780251907769753</c:v>
                </c:pt>
                <c:pt idx="35">
                  <c:v>223.01752599414431</c:v>
                </c:pt>
                <c:pt idx="36">
                  <c:v>277.74656792891773</c:v>
                </c:pt>
                <c:pt idx="37">
                  <c:v>398.67861568002849</c:v>
                </c:pt>
                <c:pt idx="38">
                  <c:v>511.76567550213502</c:v>
                </c:pt>
                <c:pt idx="39">
                  <c:v>590.43978646465553</c:v>
                </c:pt>
                <c:pt idx="40">
                  <c:v>347.25274461641339</c:v>
                </c:pt>
                <c:pt idx="41">
                  <c:v>329.549622220039</c:v>
                </c:pt>
                <c:pt idx="42">
                  <c:v>263.69606431225901</c:v>
                </c:pt>
                <c:pt idx="43">
                  <c:v>-89.92672852073207</c:v>
                </c:pt>
                <c:pt idx="44">
                  <c:v>39.466505437074382</c:v>
                </c:pt>
                <c:pt idx="45">
                  <c:v>183.9827188828711</c:v>
                </c:pt>
                <c:pt idx="46">
                  <c:v>-55.928726533603083</c:v>
                </c:pt>
                <c:pt idx="47">
                  <c:v>29.447360398116071</c:v>
                </c:pt>
                <c:pt idx="48">
                  <c:v>198.010152006965</c:v>
                </c:pt>
                <c:pt idx="49">
                  <c:v>374.98457234241778</c:v>
                </c:pt>
                <c:pt idx="50">
                  <c:v>385.36245338952023</c:v>
                </c:pt>
                <c:pt idx="51">
                  <c:v>269.26562188900141</c:v>
                </c:pt>
                <c:pt idx="52">
                  <c:v>434.10498166351078</c:v>
                </c:pt>
                <c:pt idx="53">
                  <c:v>407.81270118277371</c:v>
                </c:pt>
                <c:pt idx="54">
                  <c:v>59.032174185044397</c:v>
                </c:pt>
                <c:pt idx="55">
                  <c:v>33.540644340321478</c:v>
                </c:pt>
                <c:pt idx="56">
                  <c:v>343.60980309737329</c:v>
                </c:pt>
                <c:pt idx="57">
                  <c:v>182.23337930706819</c:v>
                </c:pt>
                <c:pt idx="58">
                  <c:v>57.035072907015177</c:v>
                </c:pt>
                <c:pt idx="59">
                  <c:v>290.19664175510559</c:v>
                </c:pt>
                <c:pt idx="60">
                  <c:v>316.77272443112599</c:v>
                </c:pt>
                <c:pt idx="61">
                  <c:v>354.79436801525759</c:v>
                </c:pt>
                <c:pt idx="62">
                  <c:v>293.31463430618959</c:v>
                </c:pt>
                <c:pt idx="63">
                  <c:v>343.66075658858318</c:v>
                </c:pt>
                <c:pt idx="64">
                  <c:v>433.06497987753102</c:v>
                </c:pt>
                <c:pt idx="65">
                  <c:v>120.9458284389667</c:v>
                </c:pt>
                <c:pt idx="66">
                  <c:v>-68.574658529828852</c:v>
                </c:pt>
                <c:pt idx="67">
                  <c:v>115.59202447733669</c:v>
                </c:pt>
                <c:pt idx="68">
                  <c:v>88.201310227486886</c:v>
                </c:pt>
                <c:pt idx="69">
                  <c:v>-76.671976875184981</c:v>
                </c:pt>
                <c:pt idx="70">
                  <c:v>121.4536969610605</c:v>
                </c:pt>
                <c:pt idx="71">
                  <c:v>262.24841318777209</c:v>
                </c:pt>
                <c:pt idx="72">
                  <c:v>135.73442858980121</c:v>
                </c:pt>
                <c:pt idx="73">
                  <c:v>413.62057089513701</c:v>
                </c:pt>
                <c:pt idx="74">
                  <c:v>582.35458456562253</c:v>
                </c:pt>
                <c:pt idx="75">
                  <c:v>677.77150972378695</c:v>
                </c:pt>
                <c:pt idx="76">
                  <c:v>673.54980807158154</c:v>
                </c:pt>
                <c:pt idx="77">
                  <c:v>292.64010079380068</c:v>
                </c:pt>
                <c:pt idx="78">
                  <c:v>195.7467573859183</c:v>
                </c:pt>
                <c:pt idx="79">
                  <c:v>221.96967780386541</c:v>
                </c:pt>
                <c:pt idx="80">
                  <c:v>38.782379384021581</c:v>
                </c:pt>
                <c:pt idx="81">
                  <c:v>121.3501716670275</c:v>
                </c:pt>
                <c:pt idx="82">
                  <c:v>227.60519437815589</c:v>
                </c:pt>
                <c:pt idx="83">
                  <c:v>28.89972884701265</c:v>
                </c:pt>
                <c:pt idx="84">
                  <c:v>103.5320773564283</c:v>
                </c:pt>
                <c:pt idx="85">
                  <c:v>404.78602543524562</c:v>
                </c:pt>
                <c:pt idx="86">
                  <c:v>373.16220808617169</c:v>
                </c:pt>
                <c:pt idx="87">
                  <c:v>318.98528860684968</c:v>
                </c:pt>
                <c:pt idx="88">
                  <c:v>338.22427610221013</c:v>
                </c:pt>
                <c:pt idx="89">
                  <c:v>221.16228570170881</c:v>
                </c:pt>
                <c:pt idx="90">
                  <c:v>82.912715021678736</c:v>
                </c:pt>
                <c:pt idx="91">
                  <c:v>22.919366974787859</c:v>
                </c:pt>
                <c:pt idx="92">
                  <c:v>76.972951543061043</c:v>
                </c:pt>
                <c:pt idx="93">
                  <c:v>204.63776477806331</c:v>
                </c:pt>
                <c:pt idx="94">
                  <c:v>134.05684858407901</c:v>
                </c:pt>
                <c:pt idx="95">
                  <c:v>129.35975265179269</c:v>
                </c:pt>
                <c:pt idx="96">
                  <c:v>392.70828460525769</c:v>
                </c:pt>
                <c:pt idx="97">
                  <c:v>558.80509707569161</c:v>
                </c:pt>
                <c:pt idx="98">
                  <c:v>484.68336248974242</c:v>
                </c:pt>
                <c:pt idx="99">
                  <c:v>736.66212808158116</c:v>
                </c:pt>
                <c:pt idx="100">
                  <c:v>726.26404173572928</c:v>
                </c:pt>
                <c:pt idx="101">
                  <c:v>182.16821531223221</c:v>
                </c:pt>
                <c:pt idx="102">
                  <c:v>8.5233443774890247</c:v>
                </c:pt>
                <c:pt idx="103">
                  <c:v>19.004574775706711</c:v>
                </c:pt>
                <c:pt idx="104">
                  <c:v>59.268788919674542</c:v>
                </c:pt>
                <c:pt idx="105">
                  <c:v>33.491931477888087</c:v>
                </c:pt>
                <c:pt idx="106">
                  <c:v>-26.64405989094513</c:v>
                </c:pt>
                <c:pt idx="107">
                  <c:v>102.7787043617532</c:v>
                </c:pt>
                <c:pt idx="108">
                  <c:v>258.82271999140858</c:v>
                </c:pt>
                <c:pt idx="109">
                  <c:v>269.82366315996308</c:v>
                </c:pt>
                <c:pt idx="110">
                  <c:v>404.3689251740978</c:v>
                </c:pt>
                <c:pt idx="111">
                  <c:v>635.86359535494648</c:v>
                </c:pt>
                <c:pt idx="112">
                  <c:v>501.51349502910381</c:v>
                </c:pt>
                <c:pt idx="113">
                  <c:v>210.97572549501351</c:v>
                </c:pt>
                <c:pt idx="114">
                  <c:v>160.6936152600783</c:v>
                </c:pt>
                <c:pt idx="115">
                  <c:v>129.0838780786747</c:v>
                </c:pt>
                <c:pt idx="116">
                  <c:v>132.50731948902549</c:v>
                </c:pt>
                <c:pt idx="117">
                  <c:v>100.17507558506939</c:v>
                </c:pt>
                <c:pt idx="118">
                  <c:v>160.73569349528421</c:v>
                </c:pt>
                <c:pt idx="119">
                  <c:v>242.71418882550981</c:v>
                </c:pt>
                <c:pt idx="120">
                  <c:v>221.3927756334395</c:v>
                </c:pt>
                <c:pt idx="121">
                  <c:v>430.69672011567019</c:v>
                </c:pt>
                <c:pt idx="122">
                  <c:v>503.76438129043561</c:v>
                </c:pt>
                <c:pt idx="123">
                  <c:v>543.22224245591156</c:v>
                </c:pt>
                <c:pt idx="124">
                  <c:v>278.41447860540518</c:v>
                </c:pt>
                <c:pt idx="125">
                  <c:v>185.8354132946296</c:v>
                </c:pt>
                <c:pt idx="126">
                  <c:v>62.887722080676362</c:v>
                </c:pt>
                <c:pt idx="127">
                  <c:v>-39.496591228190432</c:v>
                </c:pt>
                <c:pt idx="128">
                  <c:v>52.041604141397357</c:v>
                </c:pt>
                <c:pt idx="129">
                  <c:v>61.216629760252992</c:v>
                </c:pt>
                <c:pt idx="130">
                  <c:v>97.340247372488989</c:v>
                </c:pt>
                <c:pt idx="131">
                  <c:v>190.4444168813838</c:v>
                </c:pt>
                <c:pt idx="132">
                  <c:v>236.7338891148043</c:v>
                </c:pt>
                <c:pt idx="133">
                  <c:v>405.7561745716045</c:v>
                </c:pt>
                <c:pt idx="134">
                  <c:v>431.81799618577139</c:v>
                </c:pt>
                <c:pt idx="135">
                  <c:v>472.47472891149789</c:v>
                </c:pt>
                <c:pt idx="136">
                  <c:v>525.44748509342185</c:v>
                </c:pt>
                <c:pt idx="137">
                  <c:v>219.61594848116229</c:v>
                </c:pt>
                <c:pt idx="138">
                  <c:v>20.264448938045859</c:v>
                </c:pt>
                <c:pt idx="139">
                  <c:v>81.053783927430686</c:v>
                </c:pt>
                <c:pt idx="140">
                  <c:v>147.19395997734961</c:v>
                </c:pt>
                <c:pt idx="141">
                  <c:v>15.60251318794778</c:v>
                </c:pt>
                <c:pt idx="142">
                  <c:v>84.295556613801978</c:v>
                </c:pt>
                <c:pt idx="143">
                  <c:v>174.00156490605869</c:v>
                </c:pt>
                <c:pt idx="144">
                  <c:v>173.31740574499361</c:v>
                </c:pt>
                <c:pt idx="145">
                  <c:v>310.14051194940532</c:v>
                </c:pt>
                <c:pt idx="146">
                  <c:v>382.92617716216768</c:v>
                </c:pt>
                <c:pt idx="147">
                  <c:v>521.13437199664475</c:v>
                </c:pt>
                <c:pt idx="148">
                  <c:v>290.28568692103897</c:v>
                </c:pt>
                <c:pt idx="149">
                  <c:v>21.121388876264291</c:v>
                </c:pt>
                <c:pt idx="150">
                  <c:v>48.66843741724449</c:v>
                </c:pt>
                <c:pt idx="151">
                  <c:v>208.335196564846</c:v>
                </c:pt>
                <c:pt idx="152">
                  <c:v>142.54027717419589</c:v>
                </c:pt>
                <c:pt idx="153">
                  <c:v>62.644152110361318</c:v>
                </c:pt>
                <c:pt idx="154">
                  <c:v>249.83430317084839</c:v>
                </c:pt>
                <c:pt idx="155">
                  <c:v>330.4359633607275</c:v>
                </c:pt>
                <c:pt idx="156">
                  <c:v>247.02805789941769</c:v>
                </c:pt>
                <c:pt idx="157">
                  <c:v>367.0695054204989</c:v>
                </c:pt>
                <c:pt idx="158">
                  <c:v>465.39099542355802</c:v>
                </c:pt>
                <c:pt idx="159">
                  <c:v>839.67767488404786</c:v>
                </c:pt>
                <c:pt idx="160">
                  <c:v>470.11441901367078</c:v>
                </c:pt>
                <c:pt idx="161">
                  <c:v>31.284909979320801</c:v>
                </c:pt>
                <c:pt idx="162">
                  <c:v>102.9725307586214</c:v>
                </c:pt>
                <c:pt idx="163">
                  <c:v>48.431524817051198</c:v>
                </c:pt>
                <c:pt idx="164">
                  <c:v>-20.50545004258435</c:v>
                </c:pt>
                <c:pt idx="165">
                  <c:v>107.5652033736541</c:v>
                </c:pt>
                <c:pt idx="166">
                  <c:v>144.83310935512819</c:v>
                </c:pt>
                <c:pt idx="167">
                  <c:v>132.03698774130339</c:v>
                </c:pt>
                <c:pt idx="168">
                  <c:v>235.13521167299601</c:v>
                </c:pt>
                <c:pt idx="169">
                  <c:v>364.78352704447548</c:v>
                </c:pt>
                <c:pt idx="170">
                  <c:v>435.98768853957182</c:v>
                </c:pt>
                <c:pt idx="171">
                  <c:v>484.46280083137862</c:v>
                </c:pt>
                <c:pt idx="172">
                  <c:v>203.00557709734079</c:v>
                </c:pt>
                <c:pt idx="173">
                  <c:v>117.9022265173803</c:v>
                </c:pt>
                <c:pt idx="174">
                  <c:v>109.9907745492728</c:v>
                </c:pt>
                <c:pt idx="175">
                  <c:v>47.818809730929502</c:v>
                </c:pt>
                <c:pt idx="176">
                  <c:v>122.06687394333881</c:v>
                </c:pt>
                <c:pt idx="177">
                  <c:v>133.78951057217211</c:v>
                </c:pt>
                <c:pt idx="178">
                  <c:v>110.55599181060551</c:v>
                </c:pt>
                <c:pt idx="179">
                  <c:v>183.540300217066</c:v>
                </c:pt>
                <c:pt idx="180">
                  <c:v>224.67361560004949</c:v>
                </c:pt>
                <c:pt idx="181">
                  <c:v>282.80667240853859</c:v>
                </c:pt>
                <c:pt idx="182">
                  <c:v>371.18523366513108</c:v>
                </c:pt>
                <c:pt idx="183">
                  <c:v>402.59536560075878</c:v>
                </c:pt>
                <c:pt idx="184">
                  <c:v>177.83562453235729</c:v>
                </c:pt>
                <c:pt idx="185">
                  <c:v>199.8278774196385</c:v>
                </c:pt>
                <c:pt idx="186">
                  <c:v>69.478471325245252</c:v>
                </c:pt>
                <c:pt idx="187">
                  <c:v>92.818059231161442</c:v>
                </c:pt>
                <c:pt idx="188">
                  <c:v>165.23137883331739</c:v>
                </c:pt>
                <c:pt idx="189">
                  <c:v>86.666606101594581</c:v>
                </c:pt>
                <c:pt idx="190">
                  <c:v>174.67381791177829</c:v>
                </c:pt>
                <c:pt idx="191">
                  <c:v>289.51453454217091</c:v>
                </c:pt>
                <c:pt idx="192">
                  <c:v>214.15730435174899</c:v>
                </c:pt>
                <c:pt idx="193">
                  <c:v>439.95001442805221</c:v>
                </c:pt>
                <c:pt idx="194">
                  <c:v>584.56504997856359</c:v>
                </c:pt>
                <c:pt idx="195">
                  <c:v>394.66474434586542</c:v>
                </c:pt>
                <c:pt idx="196">
                  <c:v>216.76278227787819</c:v>
                </c:pt>
                <c:pt idx="197">
                  <c:v>279.26440275036362</c:v>
                </c:pt>
                <c:pt idx="198">
                  <c:v>145.19474044360169</c:v>
                </c:pt>
                <c:pt idx="199">
                  <c:v>134.6916047166026</c:v>
                </c:pt>
                <c:pt idx="200">
                  <c:v>115.5387537951587</c:v>
                </c:pt>
                <c:pt idx="201">
                  <c:v>27.263469213649589</c:v>
                </c:pt>
                <c:pt idx="202">
                  <c:v>216.37338551735161</c:v>
                </c:pt>
                <c:pt idx="203">
                  <c:v>217.85704439182911</c:v>
                </c:pt>
                <c:pt idx="204">
                  <c:v>173.6180231093453</c:v>
                </c:pt>
                <c:pt idx="205">
                  <c:v>451.31133322616819</c:v>
                </c:pt>
                <c:pt idx="206">
                  <c:v>425.21154640524247</c:v>
                </c:pt>
                <c:pt idx="207">
                  <c:v>446.81319100263238</c:v>
                </c:pt>
                <c:pt idx="208">
                  <c:v>551.42022575684109</c:v>
                </c:pt>
                <c:pt idx="209">
                  <c:v>238.35823677850181</c:v>
                </c:pt>
                <c:pt idx="210">
                  <c:v>35.987501307129207</c:v>
                </c:pt>
                <c:pt idx="211">
                  <c:v>154.03495016072071</c:v>
                </c:pt>
                <c:pt idx="212">
                  <c:v>101.1201687711556</c:v>
                </c:pt>
                <c:pt idx="213">
                  <c:v>113.866641109314</c:v>
                </c:pt>
                <c:pt idx="214">
                  <c:v>228.54381571298251</c:v>
                </c:pt>
                <c:pt idx="215">
                  <c:v>131.80114633061851</c:v>
                </c:pt>
                <c:pt idx="216">
                  <c:v>258.4689091910185</c:v>
                </c:pt>
                <c:pt idx="217">
                  <c:v>458.73261940867388</c:v>
                </c:pt>
                <c:pt idx="218">
                  <c:v>307.73050006963712</c:v>
                </c:pt>
                <c:pt idx="219">
                  <c:v>488.65841816499977</c:v>
                </c:pt>
                <c:pt idx="220">
                  <c:v>536.66452206266626</c:v>
                </c:pt>
                <c:pt idx="221">
                  <c:v>172.61368914487991</c:v>
                </c:pt>
                <c:pt idx="222">
                  <c:v>73.241257775393294</c:v>
                </c:pt>
                <c:pt idx="223">
                  <c:v>161.17639696076341</c:v>
                </c:pt>
                <c:pt idx="224">
                  <c:v>29.21069299478085</c:v>
                </c:pt>
                <c:pt idx="225">
                  <c:v>74.930221469362806</c:v>
                </c:pt>
                <c:pt idx="226">
                  <c:v>177.88181724855411</c:v>
                </c:pt>
                <c:pt idx="227">
                  <c:v>143.02625777709241</c:v>
                </c:pt>
                <c:pt idx="228">
                  <c:v>320.57332989303433</c:v>
                </c:pt>
                <c:pt idx="229">
                  <c:v>362.19640531230959</c:v>
                </c:pt>
                <c:pt idx="230">
                  <c:v>372.91407828673698</c:v>
                </c:pt>
                <c:pt idx="231">
                  <c:v>603.76303796985383</c:v>
                </c:pt>
                <c:pt idx="232">
                  <c:v>417.91245492928408</c:v>
                </c:pt>
                <c:pt idx="233">
                  <c:v>270.43503775668847</c:v>
                </c:pt>
                <c:pt idx="234">
                  <c:v>210.57189647632549</c:v>
                </c:pt>
                <c:pt idx="235">
                  <c:v>83.212420600166098</c:v>
                </c:pt>
                <c:pt idx="236">
                  <c:v>12.24628868224425</c:v>
                </c:pt>
                <c:pt idx="237">
                  <c:v>99.032378026664759</c:v>
                </c:pt>
                <c:pt idx="238">
                  <c:v>128.83568292956639</c:v>
                </c:pt>
                <c:pt idx="239">
                  <c:v>193.56765628933761</c:v>
                </c:pt>
                <c:pt idx="240">
                  <c:v>296.25086019156572</c:v>
                </c:pt>
                <c:pt idx="241">
                  <c:v>335.69773398305608</c:v>
                </c:pt>
                <c:pt idx="242">
                  <c:v>540.36671579985784</c:v>
                </c:pt>
                <c:pt idx="243">
                  <c:v>746.43414197988352</c:v>
                </c:pt>
                <c:pt idx="244">
                  <c:v>418.27955857196241</c:v>
                </c:pt>
                <c:pt idx="245">
                  <c:v>271.8158651763377</c:v>
                </c:pt>
                <c:pt idx="246">
                  <c:v>100.79633268115759</c:v>
                </c:pt>
                <c:pt idx="247">
                  <c:v>7.3572311318924051</c:v>
                </c:pt>
                <c:pt idx="248">
                  <c:v>146.03319143361679</c:v>
                </c:pt>
                <c:pt idx="249">
                  <c:v>132.40692724390331</c:v>
                </c:pt>
                <c:pt idx="250">
                  <c:v>85.244878661863623</c:v>
                </c:pt>
                <c:pt idx="251">
                  <c:v>231.0588640851193</c:v>
                </c:pt>
                <c:pt idx="252">
                  <c:v>276.09526618746719</c:v>
                </c:pt>
                <c:pt idx="253">
                  <c:v>308.04012790977492</c:v>
                </c:pt>
                <c:pt idx="254">
                  <c:v>469.38153157124589</c:v>
                </c:pt>
                <c:pt idx="255">
                  <c:v>480.38232050482839</c:v>
                </c:pt>
                <c:pt idx="256">
                  <c:v>465.50680911568872</c:v>
                </c:pt>
                <c:pt idx="257">
                  <c:v>218.1292545000133</c:v>
                </c:pt>
                <c:pt idx="258">
                  <c:v>-13.896522204878149</c:v>
                </c:pt>
                <c:pt idx="259">
                  <c:v>40.048387164925828</c:v>
                </c:pt>
                <c:pt idx="260">
                  <c:v>120.3810139761287</c:v>
                </c:pt>
                <c:pt idx="261">
                  <c:v>-32.235859133372301</c:v>
                </c:pt>
                <c:pt idx="262">
                  <c:v>121.79516799862679</c:v>
                </c:pt>
                <c:pt idx="263">
                  <c:v>249.54053536970491</c:v>
                </c:pt>
                <c:pt idx="264">
                  <c:v>187.9767886850004</c:v>
                </c:pt>
                <c:pt idx="265">
                  <c:v>330.22421005203478</c:v>
                </c:pt>
                <c:pt idx="266">
                  <c:v>493.95612309705302</c:v>
                </c:pt>
                <c:pt idx="267">
                  <c:v>572.06490116680584</c:v>
                </c:pt>
                <c:pt idx="268">
                  <c:v>399.48284817395671</c:v>
                </c:pt>
                <c:pt idx="269">
                  <c:v>143.21386976167969</c:v>
                </c:pt>
                <c:pt idx="270">
                  <c:v>12.30844912957215</c:v>
                </c:pt>
                <c:pt idx="271">
                  <c:v>157.49238032060251</c:v>
                </c:pt>
                <c:pt idx="272">
                  <c:v>67.838784664506079</c:v>
                </c:pt>
                <c:pt idx="273">
                  <c:v>-30.21875585752781</c:v>
                </c:pt>
                <c:pt idx="274">
                  <c:v>188.61659002374631</c:v>
                </c:pt>
                <c:pt idx="275">
                  <c:v>153.2170702091403</c:v>
                </c:pt>
                <c:pt idx="276">
                  <c:v>100.2670051141825</c:v>
                </c:pt>
                <c:pt idx="277">
                  <c:v>321.16382469583863</c:v>
                </c:pt>
                <c:pt idx="278">
                  <c:v>405.74101009648581</c:v>
                </c:pt>
                <c:pt idx="279">
                  <c:v>530.3101216158226</c:v>
                </c:pt>
                <c:pt idx="280">
                  <c:v>349.30093175238852</c:v>
                </c:pt>
                <c:pt idx="281">
                  <c:v>67.246186275380921</c:v>
                </c:pt>
                <c:pt idx="282">
                  <c:v>69.217087998303697</c:v>
                </c:pt>
                <c:pt idx="283">
                  <c:v>136.88808803428779</c:v>
                </c:pt>
                <c:pt idx="284">
                  <c:v>45.895257017965058</c:v>
                </c:pt>
                <c:pt idx="285">
                  <c:v>127.08566152914879</c:v>
                </c:pt>
                <c:pt idx="286">
                  <c:v>237.099431816112</c:v>
                </c:pt>
                <c:pt idx="287">
                  <c:v>126.3395509933578</c:v>
                </c:pt>
                <c:pt idx="288">
                  <c:v>300.26945577933628</c:v>
                </c:pt>
                <c:pt idx="289">
                  <c:v>428.23704130292481</c:v>
                </c:pt>
                <c:pt idx="290">
                  <c:v>364.33865786891459</c:v>
                </c:pt>
                <c:pt idx="291">
                  <c:v>519.90191332435211</c:v>
                </c:pt>
                <c:pt idx="292">
                  <c:v>217.3452027047056</c:v>
                </c:pt>
                <c:pt idx="293">
                  <c:v>60.947129243801328</c:v>
                </c:pt>
                <c:pt idx="294">
                  <c:v>91.657269650793097</c:v>
                </c:pt>
                <c:pt idx="295">
                  <c:v>46.980755820871678</c:v>
                </c:pt>
                <c:pt idx="296">
                  <c:v>34.303845875580983</c:v>
                </c:pt>
                <c:pt idx="297">
                  <c:v>116.84019656851039</c:v>
                </c:pt>
                <c:pt idx="298">
                  <c:v>97.336735082365408</c:v>
                </c:pt>
                <c:pt idx="299">
                  <c:v>121.39166543601981</c:v>
                </c:pt>
                <c:pt idx="300">
                  <c:v>298.81384647839923</c:v>
                </c:pt>
                <c:pt idx="301">
                  <c:v>294.71167223714201</c:v>
                </c:pt>
                <c:pt idx="302">
                  <c:v>359.90635415471422</c:v>
                </c:pt>
                <c:pt idx="303">
                  <c:v>549.39390782438227</c:v>
                </c:pt>
                <c:pt idx="304">
                  <c:v>424.18691240278918</c:v>
                </c:pt>
                <c:pt idx="305">
                  <c:v>177.12756490286421</c:v>
                </c:pt>
                <c:pt idx="306">
                  <c:v>151.4681782209986</c:v>
                </c:pt>
                <c:pt idx="307">
                  <c:v>108.7345836362708</c:v>
                </c:pt>
                <c:pt idx="308">
                  <c:v>141.3806052958972</c:v>
                </c:pt>
                <c:pt idx="309">
                  <c:v>145.0860058056858</c:v>
                </c:pt>
                <c:pt idx="310">
                  <c:v>130.09858828730319</c:v>
                </c:pt>
                <c:pt idx="311">
                  <c:v>202.35768777386019</c:v>
                </c:pt>
                <c:pt idx="312">
                  <c:v>236.27201270646009</c:v>
                </c:pt>
                <c:pt idx="313">
                  <c:v>234.5974325460983</c:v>
                </c:pt>
                <c:pt idx="314">
                  <c:v>375.09021212348699</c:v>
                </c:pt>
                <c:pt idx="315">
                  <c:v>403.36886892100182</c:v>
                </c:pt>
                <c:pt idx="316">
                  <c:v>83.879476110986687</c:v>
                </c:pt>
                <c:pt idx="317">
                  <c:v>96.386591924733011</c:v>
                </c:pt>
                <c:pt idx="318">
                  <c:v>40.317703792257802</c:v>
                </c:pt>
                <c:pt idx="319">
                  <c:v>62.927073219732492</c:v>
                </c:pt>
                <c:pt idx="320">
                  <c:v>125.5007638384708</c:v>
                </c:pt>
                <c:pt idx="321">
                  <c:v>60.513502749372243</c:v>
                </c:pt>
                <c:pt idx="322">
                  <c:v>167.22781575358459</c:v>
                </c:pt>
                <c:pt idx="323">
                  <c:v>287.52944598836262</c:v>
                </c:pt>
                <c:pt idx="324">
                  <c:v>216.57497771947601</c:v>
                </c:pt>
                <c:pt idx="325">
                  <c:v>369.71178428971598</c:v>
                </c:pt>
                <c:pt idx="326">
                  <c:v>440.71007122516448</c:v>
                </c:pt>
                <c:pt idx="327">
                  <c:v>371.79537485542619</c:v>
                </c:pt>
                <c:pt idx="328">
                  <c:v>340.28401101757908</c:v>
                </c:pt>
                <c:pt idx="329">
                  <c:v>219.14990769106669</c:v>
                </c:pt>
                <c:pt idx="330">
                  <c:v>53.212346086907047</c:v>
                </c:pt>
                <c:pt idx="331">
                  <c:v>132.8985616535002</c:v>
                </c:pt>
                <c:pt idx="332">
                  <c:v>112.0373524295119</c:v>
                </c:pt>
                <c:pt idx="333">
                  <c:v>36.851723797095893</c:v>
                </c:pt>
                <c:pt idx="334">
                  <c:v>180.24403457894121</c:v>
                </c:pt>
                <c:pt idx="335">
                  <c:v>158.669292815929</c:v>
                </c:pt>
                <c:pt idx="336">
                  <c:v>169.58140565649001</c:v>
                </c:pt>
                <c:pt idx="337">
                  <c:v>329.47833262691188</c:v>
                </c:pt>
                <c:pt idx="338">
                  <c:v>282.99382611516342</c:v>
                </c:pt>
                <c:pt idx="339">
                  <c:v>377.76995481213572</c:v>
                </c:pt>
                <c:pt idx="340">
                  <c:v>171.14285327145029</c:v>
                </c:pt>
                <c:pt idx="341">
                  <c:v>122.7601812377207</c:v>
                </c:pt>
                <c:pt idx="342">
                  <c:v>52.705140083112383</c:v>
                </c:pt>
                <c:pt idx="343">
                  <c:v>176.5500131776266</c:v>
                </c:pt>
                <c:pt idx="344">
                  <c:v>127.8144581888251</c:v>
                </c:pt>
                <c:pt idx="345">
                  <c:v>104.0605981718485</c:v>
                </c:pt>
                <c:pt idx="346">
                  <c:v>209.7836827116771</c:v>
                </c:pt>
                <c:pt idx="347">
                  <c:v>238.92464515386229</c:v>
                </c:pt>
                <c:pt idx="348">
                  <c:v>301.41613344037938</c:v>
                </c:pt>
                <c:pt idx="349">
                  <c:v>360.66610549529622</c:v>
                </c:pt>
                <c:pt idx="350">
                  <c:v>439.21950559981559</c:v>
                </c:pt>
                <c:pt idx="351">
                  <c:v>382.98262911165222</c:v>
                </c:pt>
                <c:pt idx="352">
                  <c:v>417.44001565564628</c:v>
                </c:pt>
                <c:pt idx="353">
                  <c:v>273.23112320577548</c:v>
                </c:pt>
                <c:pt idx="354">
                  <c:v>136.97787016334919</c:v>
                </c:pt>
                <c:pt idx="355">
                  <c:v>134.47177646645551</c:v>
                </c:pt>
                <c:pt idx="356">
                  <c:v>42.845160626049221</c:v>
                </c:pt>
                <c:pt idx="357">
                  <c:v>60.373548516920899</c:v>
                </c:pt>
                <c:pt idx="358">
                  <c:v>206.31456102707779</c:v>
                </c:pt>
                <c:pt idx="359">
                  <c:v>177.3746548598109</c:v>
                </c:pt>
                <c:pt idx="360">
                  <c:v>206.659748253484</c:v>
                </c:pt>
                <c:pt idx="361">
                  <c:v>428.12204229878682</c:v>
                </c:pt>
                <c:pt idx="362">
                  <c:v>300.98649005379309</c:v>
                </c:pt>
                <c:pt idx="363">
                  <c:v>842.13815939547976</c:v>
                </c:pt>
                <c:pt idx="364">
                  <c:v>470.43484172008573</c:v>
                </c:pt>
                <c:pt idx="365">
                  <c:v>224.21105546070169</c:v>
                </c:pt>
                <c:pt idx="366">
                  <c:v>137.07349272321849</c:v>
                </c:pt>
                <c:pt idx="367">
                  <c:v>91.802551265833372</c:v>
                </c:pt>
                <c:pt idx="368">
                  <c:v>56.941789436716363</c:v>
                </c:pt>
                <c:pt idx="369">
                  <c:v>167.29146817864321</c:v>
                </c:pt>
                <c:pt idx="370">
                  <c:v>96.042626126281448</c:v>
                </c:pt>
                <c:pt idx="371">
                  <c:v>141.95297016910999</c:v>
                </c:pt>
                <c:pt idx="372">
                  <c:v>294.11159330967689</c:v>
                </c:pt>
                <c:pt idx="373">
                  <c:v>390.48332323388928</c:v>
                </c:pt>
                <c:pt idx="374">
                  <c:v>371.34003069105239</c:v>
                </c:pt>
                <c:pt idx="375">
                  <c:v>464.97796361931631</c:v>
                </c:pt>
                <c:pt idx="376">
                  <c:v>213.55811197721661</c:v>
                </c:pt>
                <c:pt idx="377">
                  <c:v>111.4865391148717</c:v>
                </c:pt>
                <c:pt idx="378">
                  <c:v>73.458472232941915</c:v>
                </c:pt>
                <c:pt idx="379">
                  <c:v>63.699501934885937</c:v>
                </c:pt>
                <c:pt idx="380">
                  <c:v>59.877491894943638</c:v>
                </c:pt>
                <c:pt idx="381">
                  <c:v>78.462646807896249</c:v>
                </c:pt>
                <c:pt idx="382">
                  <c:v>174.81743767761</c:v>
                </c:pt>
                <c:pt idx="383">
                  <c:v>261.75193775874328</c:v>
                </c:pt>
                <c:pt idx="384">
                  <c:v>321.72183154313609</c:v>
                </c:pt>
                <c:pt idx="385">
                  <c:v>253.70428841014359</c:v>
                </c:pt>
                <c:pt idx="386">
                  <c:v>603.87699028382326</c:v>
                </c:pt>
                <c:pt idx="387">
                  <c:v>499.62151719559921</c:v>
                </c:pt>
                <c:pt idx="388">
                  <c:v>227.89950888712519</c:v>
                </c:pt>
                <c:pt idx="389">
                  <c:v>260.39529696223161</c:v>
                </c:pt>
                <c:pt idx="390">
                  <c:v>82.943377457460286</c:v>
                </c:pt>
                <c:pt idx="391">
                  <c:v>58.018024974084938</c:v>
                </c:pt>
                <c:pt idx="392">
                  <c:v>107.67579641395299</c:v>
                </c:pt>
                <c:pt idx="393">
                  <c:v>46.342745919122478</c:v>
                </c:pt>
                <c:pt idx="394">
                  <c:v>126.2243841151778</c:v>
                </c:pt>
                <c:pt idx="395">
                  <c:v>227.7067383678795</c:v>
                </c:pt>
                <c:pt idx="396">
                  <c:v>180.61474189009459</c:v>
                </c:pt>
                <c:pt idx="397">
                  <c:v>322.07874270576849</c:v>
                </c:pt>
                <c:pt idx="398">
                  <c:v>596.26247716319301</c:v>
                </c:pt>
                <c:pt idx="399">
                  <c:v>365.04599691135547</c:v>
                </c:pt>
                <c:pt idx="400">
                  <c:v>260.84783739450461</c:v>
                </c:pt>
                <c:pt idx="401">
                  <c:v>218.92626589848419</c:v>
                </c:pt>
                <c:pt idx="402">
                  <c:v>5.147023271716817</c:v>
                </c:pt>
                <c:pt idx="403">
                  <c:v>103.9549964860626</c:v>
                </c:pt>
                <c:pt idx="404">
                  <c:v>158.87494188856459</c:v>
                </c:pt>
                <c:pt idx="405">
                  <c:v>50.528906567689752</c:v>
                </c:pt>
                <c:pt idx="406">
                  <c:v>203.7075706996493</c:v>
                </c:pt>
                <c:pt idx="407">
                  <c:v>249.2689795661141</c:v>
                </c:pt>
                <c:pt idx="408">
                  <c:v>257.45984743589628</c:v>
                </c:pt>
                <c:pt idx="409">
                  <c:v>482.6669860316083</c:v>
                </c:pt>
                <c:pt idx="410">
                  <c:v>483.65566979288059</c:v>
                </c:pt>
                <c:pt idx="411">
                  <c:v>346.67705838016212</c:v>
                </c:pt>
                <c:pt idx="412">
                  <c:v>297.95468389828358</c:v>
                </c:pt>
                <c:pt idx="413">
                  <c:v>176.49310696612079</c:v>
                </c:pt>
                <c:pt idx="414">
                  <c:v>-9.2689764382824933</c:v>
                </c:pt>
                <c:pt idx="415">
                  <c:v>143.51403889132641</c:v>
                </c:pt>
                <c:pt idx="416">
                  <c:v>54.922046292472203</c:v>
                </c:pt>
                <c:pt idx="417">
                  <c:v>22.844896364614279</c:v>
                </c:pt>
                <c:pt idx="418">
                  <c:v>200.28214452884561</c:v>
                </c:pt>
                <c:pt idx="419">
                  <c:v>182.87207299412779</c:v>
                </c:pt>
                <c:pt idx="420">
                  <c:v>253.19983275721879</c:v>
                </c:pt>
                <c:pt idx="421">
                  <c:v>384.92397375555169</c:v>
                </c:pt>
                <c:pt idx="422">
                  <c:v>391.10882492891199</c:v>
                </c:pt>
                <c:pt idx="423">
                  <c:v>477.6111251917448</c:v>
                </c:pt>
                <c:pt idx="424">
                  <c:v>465.84554077202068</c:v>
                </c:pt>
                <c:pt idx="425">
                  <c:v>231.93763473320149</c:v>
                </c:pt>
                <c:pt idx="426">
                  <c:v>98.792024148232173</c:v>
                </c:pt>
                <c:pt idx="427">
                  <c:v>146.7572586741916</c:v>
                </c:pt>
                <c:pt idx="428">
                  <c:v>26.545554293574941</c:v>
                </c:pt>
                <c:pt idx="429">
                  <c:v>126.655264548293</c:v>
                </c:pt>
                <c:pt idx="430">
                  <c:v>169.346255419736</c:v>
                </c:pt>
                <c:pt idx="431">
                  <c:v>139.66697485612519</c:v>
                </c:pt>
                <c:pt idx="432">
                  <c:v>274.37603212471799</c:v>
                </c:pt>
                <c:pt idx="433">
                  <c:v>324.25043571213689</c:v>
                </c:pt>
                <c:pt idx="434">
                  <c:v>329.68944522579312</c:v>
                </c:pt>
                <c:pt idx="435">
                  <c:v>363.12912733519943</c:v>
                </c:pt>
                <c:pt idx="436">
                  <c:v>218.3055231318487</c:v>
                </c:pt>
                <c:pt idx="437">
                  <c:v>58.736169531651171</c:v>
                </c:pt>
                <c:pt idx="438">
                  <c:v>92.312926004816802</c:v>
                </c:pt>
                <c:pt idx="439">
                  <c:v>45.220196945792232</c:v>
                </c:pt>
                <c:pt idx="440">
                  <c:v>44.8414224748037</c:v>
                </c:pt>
                <c:pt idx="441">
                  <c:v>152.2831657182962</c:v>
                </c:pt>
                <c:pt idx="442">
                  <c:v>94.503817430980845</c:v>
                </c:pt>
                <c:pt idx="443">
                  <c:v>203.78015433270241</c:v>
                </c:pt>
                <c:pt idx="444">
                  <c:v>370.04431279534612</c:v>
                </c:pt>
                <c:pt idx="445">
                  <c:v>305.21299481575841</c:v>
                </c:pt>
                <c:pt idx="446">
                  <c:v>352.02765997539518</c:v>
                </c:pt>
                <c:pt idx="447">
                  <c:v>405.73904541343302</c:v>
                </c:pt>
                <c:pt idx="448">
                  <c:v>426.1810201029503</c:v>
                </c:pt>
                <c:pt idx="449">
                  <c:v>130.61357996705419</c:v>
                </c:pt>
                <c:pt idx="450">
                  <c:v>130.76572853720751</c:v>
                </c:pt>
                <c:pt idx="451">
                  <c:v>53.116497312998924</c:v>
                </c:pt>
                <c:pt idx="452">
                  <c:v>104.6807785233205</c:v>
                </c:pt>
                <c:pt idx="453">
                  <c:v>132.93923869098049</c:v>
                </c:pt>
                <c:pt idx="454">
                  <c:v>83.740045030398463</c:v>
                </c:pt>
                <c:pt idx="455">
                  <c:v>181.67661356354131</c:v>
                </c:pt>
                <c:pt idx="456">
                  <c:v>216.19748086430661</c:v>
                </c:pt>
                <c:pt idx="457">
                  <c:v>237.15077709167559</c:v>
                </c:pt>
                <c:pt idx="458">
                  <c:v>319.75379316569388</c:v>
                </c:pt>
                <c:pt idx="459">
                  <c:v>331.30449560980861</c:v>
                </c:pt>
                <c:pt idx="460">
                  <c:v>181.65312303978729</c:v>
                </c:pt>
                <c:pt idx="461">
                  <c:v>154.3624103994822</c:v>
                </c:pt>
                <c:pt idx="462">
                  <c:v>76.836791081323213</c:v>
                </c:pt>
                <c:pt idx="463">
                  <c:v>81.152916359226936</c:v>
                </c:pt>
                <c:pt idx="464">
                  <c:v>136.33945994655701</c:v>
                </c:pt>
                <c:pt idx="465">
                  <c:v>87.921421321218361</c:v>
                </c:pt>
                <c:pt idx="466">
                  <c:v>148.666944875041</c:v>
                </c:pt>
                <c:pt idx="467">
                  <c:v>242.353014321091</c:v>
                </c:pt>
                <c:pt idx="468">
                  <c:v>172.13595263246529</c:v>
                </c:pt>
                <c:pt idx="469">
                  <c:v>254.3391195771608</c:v>
                </c:pt>
                <c:pt idx="470">
                  <c:v>390.15915680096577</c:v>
                </c:pt>
                <c:pt idx="471">
                  <c:v>439.43000995448682</c:v>
                </c:pt>
                <c:pt idx="472">
                  <c:v>351.38801296958337</c:v>
                </c:pt>
                <c:pt idx="473">
                  <c:v>317.27743325085032</c:v>
                </c:pt>
                <c:pt idx="474">
                  <c:v>83.155185756293633</c:v>
                </c:pt>
                <c:pt idx="475">
                  <c:v>80.170129732233818</c:v>
                </c:pt>
                <c:pt idx="476">
                  <c:v>109.7743479692239</c:v>
                </c:pt>
                <c:pt idx="477">
                  <c:v>59.094406483349339</c:v>
                </c:pt>
                <c:pt idx="478">
                  <c:v>176.8245055981038</c:v>
                </c:pt>
                <c:pt idx="479">
                  <c:v>213.9695656275845</c:v>
                </c:pt>
                <c:pt idx="480">
                  <c:v>257.63119651796171</c:v>
                </c:pt>
                <c:pt idx="481">
                  <c:v>447.52599282599652</c:v>
                </c:pt>
                <c:pt idx="482">
                  <c:v>553.5099423996445</c:v>
                </c:pt>
                <c:pt idx="483">
                  <c:v>586.4316415823705</c:v>
                </c:pt>
                <c:pt idx="484">
                  <c:v>526.18819634124247</c:v>
                </c:pt>
                <c:pt idx="485">
                  <c:v>275.48593973542091</c:v>
                </c:pt>
                <c:pt idx="486">
                  <c:v>58.910022095371772</c:v>
                </c:pt>
                <c:pt idx="487">
                  <c:v>129.61366037432651</c:v>
                </c:pt>
                <c:pt idx="488">
                  <c:v>111.8388806062722</c:v>
                </c:pt>
                <c:pt idx="489">
                  <c:v>89.126847441861457</c:v>
                </c:pt>
                <c:pt idx="490">
                  <c:v>177.62307241520861</c:v>
                </c:pt>
                <c:pt idx="491">
                  <c:v>163.71742520542759</c:v>
                </c:pt>
                <c:pt idx="492">
                  <c:v>215.7233711113598</c:v>
                </c:pt>
                <c:pt idx="493">
                  <c:v>350.8854860159326</c:v>
                </c:pt>
                <c:pt idx="494">
                  <c:v>355.10147398614521</c:v>
                </c:pt>
                <c:pt idx="495">
                  <c:v>374.05437734633222</c:v>
                </c:pt>
                <c:pt idx="496">
                  <c:v>358.91730026751299</c:v>
                </c:pt>
                <c:pt idx="497">
                  <c:v>147.92606741451439</c:v>
                </c:pt>
                <c:pt idx="498">
                  <c:v>35.959201922179659</c:v>
                </c:pt>
                <c:pt idx="499">
                  <c:v>110.2376876682553</c:v>
                </c:pt>
                <c:pt idx="500">
                  <c:v>31.885133413357881</c:v>
                </c:pt>
                <c:pt idx="501">
                  <c:v>76.525480240904187</c:v>
                </c:pt>
                <c:pt idx="502">
                  <c:v>189.96109242364551</c:v>
                </c:pt>
                <c:pt idx="503">
                  <c:v>171.4841909918643</c:v>
                </c:pt>
                <c:pt idx="504">
                  <c:v>254.47147700196399</c:v>
                </c:pt>
                <c:pt idx="505">
                  <c:v>393.87909747908412</c:v>
                </c:pt>
                <c:pt idx="506">
                  <c:v>455.06051863884949</c:v>
                </c:pt>
                <c:pt idx="507">
                  <c:v>578.26190652760044</c:v>
                </c:pt>
                <c:pt idx="508">
                  <c:v>436.78914275114818</c:v>
                </c:pt>
                <c:pt idx="509">
                  <c:v>218.91740363728161</c:v>
                </c:pt>
                <c:pt idx="510">
                  <c:v>119.7262077062767</c:v>
                </c:pt>
                <c:pt idx="511">
                  <c:v>89.145254300475372</c:v>
                </c:pt>
                <c:pt idx="512">
                  <c:v>52.302245550580253</c:v>
                </c:pt>
                <c:pt idx="513">
                  <c:v>122.58177500708921</c:v>
                </c:pt>
                <c:pt idx="514">
                  <c:v>115.3950477060779</c:v>
                </c:pt>
                <c:pt idx="515">
                  <c:v>128.83130430105109</c:v>
                </c:pt>
                <c:pt idx="516">
                  <c:v>207.22009173273719</c:v>
                </c:pt>
                <c:pt idx="517">
                  <c:v>257.15496888859911</c:v>
                </c:pt>
                <c:pt idx="518">
                  <c:v>333.1209725299388</c:v>
                </c:pt>
                <c:pt idx="519">
                  <c:v>478.83583550238092</c:v>
                </c:pt>
                <c:pt idx="520">
                  <c:v>217.30767567494269</c:v>
                </c:pt>
                <c:pt idx="521">
                  <c:v>57.462625412748821</c:v>
                </c:pt>
                <c:pt idx="522">
                  <c:v>83.47405491627174</c:v>
                </c:pt>
                <c:pt idx="523">
                  <c:v>59.5848318133351</c:v>
                </c:pt>
                <c:pt idx="524">
                  <c:v>124.2119689575174</c:v>
                </c:pt>
                <c:pt idx="525">
                  <c:v>148.21251270841159</c:v>
                </c:pt>
                <c:pt idx="526">
                  <c:v>106.7146149525983</c:v>
                </c:pt>
                <c:pt idx="527">
                  <c:v>215.5699198998397</c:v>
                </c:pt>
                <c:pt idx="528">
                  <c:v>310.04085400974049</c:v>
                </c:pt>
                <c:pt idx="529">
                  <c:v>490.96002585863641</c:v>
                </c:pt>
                <c:pt idx="530">
                  <c:v>719.85980793542581</c:v>
                </c:pt>
                <c:pt idx="531">
                  <c:v>948.97689092490339</c:v>
                </c:pt>
                <c:pt idx="532">
                  <c:v>878.46079815479402</c:v>
                </c:pt>
                <c:pt idx="533">
                  <c:v>480.96328374342278</c:v>
                </c:pt>
                <c:pt idx="534">
                  <c:v>120.26303121170911</c:v>
                </c:pt>
                <c:pt idx="535">
                  <c:v>67.928255047694151</c:v>
                </c:pt>
                <c:pt idx="536">
                  <c:v>99.504946933385611</c:v>
                </c:pt>
                <c:pt idx="537">
                  <c:v>81.275679325922312</c:v>
                </c:pt>
                <c:pt idx="538">
                  <c:v>124.8866840803166</c:v>
                </c:pt>
                <c:pt idx="539">
                  <c:v>218.0551332068413</c:v>
                </c:pt>
                <c:pt idx="540">
                  <c:v>240.61427305051529</c:v>
                </c:pt>
                <c:pt idx="541">
                  <c:v>359.77575493791318</c:v>
                </c:pt>
                <c:pt idx="542">
                  <c:v>506.89135698064871</c:v>
                </c:pt>
                <c:pt idx="543">
                  <c:v>875.14857389912959</c:v>
                </c:pt>
                <c:pt idx="544">
                  <c:v>495.83486139619782</c:v>
                </c:pt>
                <c:pt idx="545">
                  <c:v>105.6651111539633</c:v>
                </c:pt>
                <c:pt idx="546">
                  <c:v>-0.64675278058439301</c:v>
                </c:pt>
                <c:pt idx="547">
                  <c:v>22.397147016797931</c:v>
                </c:pt>
                <c:pt idx="548">
                  <c:v>47.27375211779102</c:v>
                </c:pt>
                <c:pt idx="549">
                  <c:v>47.597545509770782</c:v>
                </c:pt>
                <c:pt idx="550">
                  <c:v>69.423275657335793</c:v>
                </c:pt>
                <c:pt idx="551">
                  <c:v>158.61806581880819</c:v>
                </c:pt>
                <c:pt idx="552">
                  <c:v>246.5984530308686</c:v>
                </c:pt>
                <c:pt idx="553">
                  <c:v>426.51503642168302</c:v>
                </c:pt>
                <c:pt idx="554">
                  <c:v>567.72900517926803</c:v>
                </c:pt>
                <c:pt idx="555">
                  <c:v>888.36082819723333</c:v>
                </c:pt>
                <c:pt idx="556">
                  <c:v>811.80670301022519</c:v>
                </c:pt>
                <c:pt idx="557">
                  <c:v>280.19118815516339</c:v>
                </c:pt>
                <c:pt idx="558">
                  <c:v>135.72819175235099</c:v>
                </c:pt>
                <c:pt idx="559">
                  <c:v>95.413678239021152</c:v>
                </c:pt>
                <c:pt idx="560">
                  <c:v>-3.6365906048079641</c:v>
                </c:pt>
                <c:pt idx="561">
                  <c:v>59.338001972013323</c:v>
                </c:pt>
                <c:pt idx="562">
                  <c:v>116.09684011587051</c:v>
                </c:pt>
                <c:pt idx="563">
                  <c:v>58.5434649884889</c:v>
                </c:pt>
                <c:pt idx="564">
                  <c:v>158.141701042119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80-C149-B72D-D49B4816DF0F}"/>
            </c:ext>
          </c:extLst>
        </c:ser>
        <c:ser>
          <c:idx val="3"/>
          <c:order val="2"/>
          <c:tx>
            <c:v>Model High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numRef>
              <c:f>'Balsa Monthly Analysis'!$D$60:$D$1248</c:f>
              <c:numCache>
                <c:formatCode>m/d/yyyy</c:formatCode>
                <c:ptCount val="1189"/>
                <c:pt idx="0">
                  <c:v>19694</c:v>
                </c:pt>
                <c:pt idx="1">
                  <c:v>19725</c:v>
                </c:pt>
                <c:pt idx="2">
                  <c:v>19756</c:v>
                </c:pt>
                <c:pt idx="3">
                  <c:v>19784</c:v>
                </c:pt>
                <c:pt idx="4">
                  <c:v>19815</c:v>
                </c:pt>
                <c:pt idx="5">
                  <c:v>19845</c:v>
                </c:pt>
                <c:pt idx="6">
                  <c:v>19876</c:v>
                </c:pt>
                <c:pt idx="7">
                  <c:v>19906</c:v>
                </c:pt>
                <c:pt idx="8">
                  <c:v>19937</c:v>
                </c:pt>
                <c:pt idx="9">
                  <c:v>19968</c:v>
                </c:pt>
                <c:pt idx="10">
                  <c:v>19998</c:v>
                </c:pt>
                <c:pt idx="11">
                  <c:v>20029</c:v>
                </c:pt>
                <c:pt idx="12">
                  <c:v>20059</c:v>
                </c:pt>
                <c:pt idx="13">
                  <c:v>20090</c:v>
                </c:pt>
                <c:pt idx="14">
                  <c:v>20121</c:v>
                </c:pt>
                <c:pt idx="15">
                  <c:v>20149</c:v>
                </c:pt>
                <c:pt idx="16">
                  <c:v>20180</c:v>
                </c:pt>
                <c:pt idx="17">
                  <c:v>20210</c:v>
                </c:pt>
                <c:pt idx="18">
                  <c:v>20241</c:v>
                </c:pt>
                <c:pt idx="19">
                  <c:v>20271</c:v>
                </c:pt>
                <c:pt idx="20">
                  <c:v>20302</c:v>
                </c:pt>
                <c:pt idx="21">
                  <c:v>20333</c:v>
                </c:pt>
                <c:pt idx="22">
                  <c:v>20363</c:v>
                </c:pt>
                <c:pt idx="23">
                  <c:v>20394</c:v>
                </c:pt>
                <c:pt idx="24">
                  <c:v>20424</c:v>
                </c:pt>
                <c:pt idx="25">
                  <c:v>20455</c:v>
                </c:pt>
                <c:pt idx="26">
                  <c:v>20486</c:v>
                </c:pt>
                <c:pt idx="27">
                  <c:v>20515</c:v>
                </c:pt>
                <c:pt idx="28">
                  <c:v>20546</c:v>
                </c:pt>
                <c:pt idx="29">
                  <c:v>20576</c:v>
                </c:pt>
                <c:pt idx="30">
                  <c:v>20607</c:v>
                </c:pt>
                <c:pt idx="31">
                  <c:v>20637</c:v>
                </c:pt>
                <c:pt idx="32">
                  <c:v>20668</c:v>
                </c:pt>
                <c:pt idx="33">
                  <c:v>20699</c:v>
                </c:pt>
                <c:pt idx="34">
                  <c:v>20729</c:v>
                </c:pt>
                <c:pt idx="35">
                  <c:v>20760</c:v>
                </c:pt>
                <c:pt idx="36">
                  <c:v>20790</c:v>
                </c:pt>
                <c:pt idx="37">
                  <c:v>20821</c:v>
                </c:pt>
                <c:pt idx="38">
                  <c:v>20852</c:v>
                </c:pt>
                <c:pt idx="39">
                  <c:v>20880</c:v>
                </c:pt>
                <c:pt idx="40">
                  <c:v>20911</c:v>
                </c:pt>
                <c:pt idx="41">
                  <c:v>20941</c:v>
                </c:pt>
                <c:pt idx="42">
                  <c:v>20972</c:v>
                </c:pt>
                <c:pt idx="43">
                  <c:v>21002</c:v>
                </c:pt>
                <c:pt idx="44">
                  <c:v>21033</c:v>
                </c:pt>
                <c:pt idx="45">
                  <c:v>21064</c:v>
                </c:pt>
                <c:pt idx="46">
                  <c:v>21094</c:v>
                </c:pt>
                <c:pt idx="47">
                  <c:v>21125</c:v>
                </c:pt>
                <c:pt idx="48">
                  <c:v>21155</c:v>
                </c:pt>
                <c:pt idx="49">
                  <c:v>21186</c:v>
                </c:pt>
                <c:pt idx="50">
                  <c:v>21217</c:v>
                </c:pt>
                <c:pt idx="51">
                  <c:v>21245</c:v>
                </c:pt>
                <c:pt idx="52">
                  <c:v>21276</c:v>
                </c:pt>
                <c:pt idx="53">
                  <c:v>21306</c:v>
                </c:pt>
                <c:pt idx="54">
                  <c:v>21337</c:v>
                </c:pt>
                <c:pt idx="55">
                  <c:v>21367</c:v>
                </c:pt>
                <c:pt idx="56">
                  <c:v>21398</c:v>
                </c:pt>
                <c:pt idx="57">
                  <c:v>21429</c:v>
                </c:pt>
                <c:pt idx="58">
                  <c:v>21459</c:v>
                </c:pt>
                <c:pt idx="59">
                  <c:v>21490</c:v>
                </c:pt>
                <c:pt idx="60">
                  <c:v>21520</c:v>
                </c:pt>
                <c:pt idx="61">
                  <c:v>21551</c:v>
                </c:pt>
                <c:pt idx="62">
                  <c:v>21582</c:v>
                </c:pt>
                <c:pt idx="63">
                  <c:v>21610</c:v>
                </c:pt>
                <c:pt idx="64">
                  <c:v>21641</c:v>
                </c:pt>
                <c:pt idx="65">
                  <c:v>21671</c:v>
                </c:pt>
                <c:pt idx="66">
                  <c:v>21702</c:v>
                </c:pt>
                <c:pt idx="67">
                  <c:v>21732</c:v>
                </c:pt>
                <c:pt idx="68">
                  <c:v>21763</c:v>
                </c:pt>
                <c:pt idx="69">
                  <c:v>21794</c:v>
                </c:pt>
                <c:pt idx="70">
                  <c:v>21824</c:v>
                </c:pt>
                <c:pt idx="71">
                  <c:v>21855</c:v>
                </c:pt>
                <c:pt idx="72">
                  <c:v>21885</c:v>
                </c:pt>
                <c:pt idx="73">
                  <c:v>21916</c:v>
                </c:pt>
                <c:pt idx="74">
                  <c:v>21947</c:v>
                </c:pt>
                <c:pt idx="75">
                  <c:v>21976</c:v>
                </c:pt>
                <c:pt idx="76">
                  <c:v>22007</c:v>
                </c:pt>
                <c:pt idx="77">
                  <c:v>22037</c:v>
                </c:pt>
                <c:pt idx="78">
                  <c:v>22068</c:v>
                </c:pt>
                <c:pt idx="79">
                  <c:v>22098</c:v>
                </c:pt>
                <c:pt idx="80">
                  <c:v>22129</c:v>
                </c:pt>
                <c:pt idx="81">
                  <c:v>22160</c:v>
                </c:pt>
                <c:pt idx="82">
                  <c:v>22190</c:v>
                </c:pt>
                <c:pt idx="83">
                  <c:v>22221</c:v>
                </c:pt>
                <c:pt idx="84">
                  <c:v>22251</c:v>
                </c:pt>
                <c:pt idx="85">
                  <c:v>22282</c:v>
                </c:pt>
                <c:pt idx="86">
                  <c:v>22313</c:v>
                </c:pt>
                <c:pt idx="87">
                  <c:v>22341</c:v>
                </c:pt>
                <c:pt idx="88">
                  <c:v>22372</c:v>
                </c:pt>
                <c:pt idx="89">
                  <c:v>22402</c:v>
                </c:pt>
                <c:pt idx="90">
                  <c:v>22433</c:v>
                </c:pt>
                <c:pt idx="91">
                  <c:v>22463</c:v>
                </c:pt>
                <c:pt idx="92">
                  <c:v>22494</c:v>
                </c:pt>
                <c:pt idx="93">
                  <c:v>22525</c:v>
                </c:pt>
                <c:pt idx="94">
                  <c:v>22555</c:v>
                </c:pt>
                <c:pt idx="95">
                  <c:v>22586</c:v>
                </c:pt>
                <c:pt idx="96">
                  <c:v>22616</c:v>
                </c:pt>
                <c:pt idx="97">
                  <c:v>22647</c:v>
                </c:pt>
                <c:pt idx="98">
                  <c:v>22678</c:v>
                </c:pt>
                <c:pt idx="99">
                  <c:v>22706</c:v>
                </c:pt>
                <c:pt idx="100">
                  <c:v>22737</c:v>
                </c:pt>
                <c:pt idx="101">
                  <c:v>22767</c:v>
                </c:pt>
                <c:pt idx="102">
                  <c:v>22798</c:v>
                </c:pt>
                <c:pt idx="103">
                  <c:v>22828</c:v>
                </c:pt>
                <c:pt idx="104">
                  <c:v>22859</c:v>
                </c:pt>
                <c:pt idx="105">
                  <c:v>22890</c:v>
                </c:pt>
                <c:pt idx="106">
                  <c:v>22920</c:v>
                </c:pt>
                <c:pt idx="107">
                  <c:v>22951</c:v>
                </c:pt>
                <c:pt idx="108">
                  <c:v>22981</c:v>
                </c:pt>
                <c:pt idx="109">
                  <c:v>23012</c:v>
                </c:pt>
                <c:pt idx="110">
                  <c:v>23043</c:v>
                </c:pt>
                <c:pt idx="111">
                  <c:v>23071</c:v>
                </c:pt>
                <c:pt idx="112">
                  <c:v>23102</c:v>
                </c:pt>
                <c:pt idx="113">
                  <c:v>23132</c:v>
                </c:pt>
                <c:pt idx="114">
                  <c:v>23163</c:v>
                </c:pt>
                <c:pt idx="115">
                  <c:v>23193</c:v>
                </c:pt>
                <c:pt idx="116">
                  <c:v>23224</c:v>
                </c:pt>
                <c:pt idx="117">
                  <c:v>23255</c:v>
                </c:pt>
                <c:pt idx="118">
                  <c:v>23285</c:v>
                </c:pt>
                <c:pt idx="119">
                  <c:v>23316</c:v>
                </c:pt>
                <c:pt idx="120">
                  <c:v>23346</c:v>
                </c:pt>
                <c:pt idx="121">
                  <c:v>23377</c:v>
                </c:pt>
                <c:pt idx="122">
                  <c:v>23408</c:v>
                </c:pt>
                <c:pt idx="123">
                  <c:v>23437</c:v>
                </c:pt>
                <c:pt idx="124">
                  <c:v>23468</c:v>
                </c:pt>
                <c:pt idx="125">
                  <c:v>23498</c:v>
                </c:pt>
                <c:pt idx="126">
                  <c:v>23529</c:v>
                </c:pt>
                <c:pt idx="127">
                  <c:v>23559</c:v>
                </c:pt>
                <c:pt idx="128">
                  <c:v>23590</c:v>
                </c:pt>
                <c:pt idx="129">
                  <c:v>23621</c:v>
                </c:pt>
                <c:pt idx="130">
                  <c:v>23651</c:v>
                </c:pt>
                <c:pt idx="131">
                  <c:v>23682</c:v>
                </c:pt>
                <c:pt idx="132">
                  <c:v>23712</c:v>
                </c:pt>
                <c:pt idx="133">
                  <c:v>23743</c:v>
                </c:pt>
                <c:pt idx="134">
                  <c:v>23774</c:v>
                </c:pt>
                <c:pt idx="135">
                  <c:v>23802</c:v>
                </c:pt>
                <c:pt idx="136">
                  <c:v>23833</c:v>
                </c:pt>
                <c:pt idx="137">
                  <c:v>23863</c:v>
                </c:pt>
                <c:pt idx="138">
                  <c:v>23894</c:v>
                </c:pt>
                <c:pt idx="139">
                  <c:v>23924</c:v>
                </c:pt>
                <c:pt idx="140">
                  <c:v>23955</c:v>
                </c:pt>
                <c:pt idx="141">
                  <c:v>23986</c:v>
                </c:pt>
                <c:pt idx="142">
                  <c:v>24016</c:v>
                </c:pt>
                <c:pt idx="143">
                  <c:v>24047</c:v>
                </c:pt>
                <c:pt idx="144">
                  <c:v>24077</c:v>
                </c:pt>
                <c:pt idx="145">
                  <c:v>24108</c:v>
                </c:pt>
                <c:pt idx="146">
                  <c:v>24139</c:v>
                </c:pt>
                <c:pt idx="147">
                  <c:v>24167</c:v>
                </c:pt>
                <c:pt idx="148">
                  <c:v>24198</c:v>
                </c:pt>
                <c:pt idx="149">
                  <c:v>24228</c:v>
                </c:pt>
                <c:pt idx="150">
                  <c:v>24259</c:v>
                </c:pt>
                <c:pt idx="151">
                  <c:v>24289</c:v>
                </c:pt>
                <c:pt idx="152">
                  <c:v>24320</c:v>
                </c:pt>
                <c:pt idx="153">
                  <c:v>24351</c:v>
                </c:pt>
                <c:pt idx="154">
                  <c:v>24381</c:v>
                </c:pt>
                <c:pt idx="155">
                  <c:v>24412</c:v>
                </c:pt>
                <c:pt idx="156">
                  <c:v>24442</c:v>
                </c:pt>
                <c:pt idx="157">
                  <c:v>24473</c:v>
                </c:pt>
                <c:pt idx="158">
                  <c:v>24504</c:v>
                </c:pt>
                <c:pt idx="159">
                  <c:v>24532</c:v>
                </c:pt>
                <c:pt idx="160">
                  <c:v>24563</c:v>
                </c:pt>
                <c:pt idx="161">
                  <c:v>24593</c:v>
                </c:pt>
                <c:pt idx="162">
                  <c:v>24624</c:v>
                </c:pt>
                <c:pt idx="163">
                  <c:v>24654</c:v>
                </c:pt>
                <c:pt idx="164">
                  <c:v>24685</c:v>
                </c:pt>
                <c:pt idx="165">
                  <c:v>24716</c:v>
                </c:pt>
                <c:pt idx="166">
                  <c:v>24746</c:v>
                </c:pt>
                <c:pt idx="167">
                  <c:v>24777</c:v>
                </c:pt>
                <c:pt idx="168">
                  <c:v>24807</c:v>
                </c:pt>
                <c:pt idx="169">
                  <c:v>24838</c:v>
                </c:pt>
                <c:pt idx="170">
                  <c:v>24869</c:v>
                </c:pt>
                <c:pt idx="171">
                  <c:v>24898</c:v>
                </c:pt>
                <c:pt idx="172">
                  <c:v>24929</c:v>
                </c:pt>
                <c:pt idx="173">
                  <c:v>24959</c:v>
                </c:pt>
                <c:pt idx="174">
                  <c:v>24990</c:v>
                </c:pt>
                <c:pt idx="175">
                  <c:v>25020</c:v>
                </c:pt>
                <c:pt idx="176">
                  <c:v>25051</c:v>
                </c:pt>
                <c:pt idx="177">
                  <c:v>25082</c:v>
                </c:pt>
                <c:pt idx="178">
                  <c:v>25112</c:v>
                </c:pt>
                <c:pt idx="179">
                  <c:v>25143</c:v>
                </c:pt>
                <c:pt idx="180">
                  <c:v>25173</c:v>
                </c:pt>
                <c:pt idx="181">
                  <c:v>25204</c:v>
                </c:pt>
                <c:pt idx="182">
                  <c:v>25235</c:v>
                </c:pt>
                <c:pt idx="183">
                  <c:v>25263</c:v>
                </c:pt>
                <c:pt idx="184">
                  <c:v>25294</c:v>
                </c:pt>
                <c:pt idx="185">
                  <c:v>25324</c:v>
                </c:pt>
                <c:pt idx="186">
                  <c:v>25355</c:v>
                </c:pt>
                <c:pt idx="187">
                  <c:v>25385</c:v>
                </c:pt>
                <c:pt idx="188">
                  <c:v>25416</c:v>
                </c:pt>
                <c:pt idx="189">
                  <c:v>25447</c:v>
                </c:pt>
                <c:pt idx="190">
                  <c:v>25477</c:v>
                </c:pt>
                <c:pt idx="191">
                  <c:v>25508</c:v>
                </c:pt>
                <c:pt idx="192">
                  <c:v>25538</c:v>
                </c:pt>
                <c:pt idx="193">
                  <c:v>25569</c:v>
                </c:pt>
                <c:pt idx="194">
                  <c:v>25600</c:v>
                </c:pt>
                <c:pt idx="195">
                  <c:v>25628</c:v>
                </c:pt>
                <c:pt idx="196">
                  <c:v>25659</c:v>
                </c:pt>
                <c:pt idx="197">
                  <c:v>25689</c:v>
                </c:pt>
                <c:pt idx="198">
                  <c:v>25720</c:v>
                </c:pt>
                <c:pt idx="199">
                  <c:v>25750</c:v>
                </c:pt>
                <c:pt idx="200">
                  <c:v>25781</c:v>
                </c:pt>
                <c:pt idx="201">
                  <c:v>25812</c:v>
                </c:pt>
                <c:pt idx="202">
                  <c:v>25842</c:v>
                </c:pt>
                <c:pt idx="203">
                  <c:v>25873</c:v>
                </c:pt>
                <c:pt idx="204">
                  <c:v>25903</c:v>
                </c:pt>
                <c:pt idx="205">
                  <c:v>25934</c:v>
                </c:pt>
                <c:pt idx="206">
                  <c:v>25965</c:v>
                </c:pt>
                <c:pt idx="207">
                  <c:v>25993</c:v>
                </c:pt>
                <c:pt idx="208">
                  <c:v>26024</c:v>
                </c:pt>
                <c:pt idx="209">
                  <c:v>26054</c:v>
                </c:pt>
                <c:pt idx="210">
                  <c:v>26085</c:v>
                </c:pt>
                <c:pt idx="211">
                  <c:v>26115</c:v>
                </c:pt>
                <c:pt idx="212">
                  <c:v>26146</c:v>
                </c:pt>
                <c:pt idx="213">
                  <c:v>26177</c:v>
                </c:pt>
                <c:pt idx="214">
                  <c:v>26207</c:v>
                </c:pt>
                <c:pt idx="215">
                  <c:v>26238</c:v>
                </c:pt>
                <c:pt idx="216">
                  <c:v>26268</c:v>
                </c:pt>
                <c:pt idx="217">
                  <c:v>26299</c:v>
                </c:pt>
                <c:pt idx="218">
                  <c:v>26330</c:v>
                </c:pt>
                <c:pt idx="219">
                  <c:v>26359</c:v>
                </c:pt>
                <c:pt idx="220">
                  <c:v>26390</c:v>
                </c:pt>
                <c:pt idx="221">
                  <c:v>26420</c:v>
                </c:pt>
                <c:pt idx="222">
                  <c:v>26451</c:v>
                </c:pt>
                <c:pt idx="223">
                  <c:v>26481</c:v>
                </c:pt>
                <c:pt idx="224">
                  <c:v>26512</c:v>
                </c:pt>
                <c:pt idx="225">
                  <c:v>26543</c:v>
                </c:pt>
                <c:pt idx="226">
                  <c:v>26573</c:v>
                </c:pt>
                <c:pt idx="227">
                  <c:v>26604</c:v>
                </c:pt>
                <c:pt idx="228">
                  <c:v>26634</c:v>
                </c:pt>
                <c:pt idx="229">
                  <c:v>26665</c:v>
                </c:pt>
                <c:pt idx="230">
                  <c:v>26696</c:v>
                </c:pt>
                <c:pt idx="231">
                  <c:v>26724</c:v>
                </c:pt>
                <c:pt idx="232">
                  <c:v>26755</c:v>
                </c:pt>
                <c:pt idx="233">
                  <c:v>26785</c:v>
                </c:pt>
                <c:pt idx="234">
                  <c:v>26816</c:v>
                </c:pt>
                <c:pt idx="235">
                  <c:v>26846</c:v>
                </c:pt>
                <c:pt idx="236">
                  <c:v>26877</c:v>
                </c:pt>
                <c:pt idx="237">
                  <c:v>26908</c:v>
                </c:pt>
                <c:pt idx="238">
                  <c:v>26938</c:v>
                </c:pt>
                <c:pt idx="239">
                  <c:v>26969</c:v>
                </c:pt>
                <c:pt idx="240">
                  <c:v>26999</c:v>
                </c:pt>
                <c:pt idx="241">
                  <c:v>27030</c:v>
                </c:pt>
                <c:pt idx="242">
                  <c:v>27061</c:v>
                </c:pt>
                <c:pt idx="243">
                  <c:v>27089</c:v>
                </c:pt>
                <c:pt idx="244">
                  <c:v>27120</c:v>
                </c:pt>
                <c:pt idx="245">
                  <c:v>27150</c:v>
                </c:pt>
                <c:pt idx="246">
                  <c:v>27181</c:v>
                </c:pt>
                <c:pt idx="247">
                  <c:v>27211</c:v>
                </c:pt>
                <c:pt idx="248">
                  <c:v>27242</c:v>
                </c:pt>
                <c:pt idx="249">
                  <c:v>27273</c:v>
                </c:pt>
                <c:pt idx="250">
                  <c:v>27303</c:v>
                </c:pt>
                <c:pt idx="251">
                  <c:v>27334</c:v>
                </c:pt>
                <c:pt idx="252">
                  <c:v>27364</c:v>
                </c:pt>
                <c:pt idx="253">
                  <c:v>27395</c:v>
                </c:pt>
                <c:pt idx="254">
                  <c:v>27426</c:v>
                </c:pt>
                <c:pt idx="255">
                  <c:v>27454</c:v>
                </c:pt>
                <c:pt idx="256">
                  <c:v>27485</c:v>
                </c:pt>
                <c:pt idx="257">
                  <c:v>27515</c:v>
                </c:pt>
                <c:pt idx="258">
                  <c:v>27546</c:v>
                </c:pt>
                <c:pt idx="259">
                  <c:v>27576</c:v>
                </c:pt>
                <c:pt idx="260">
                  <c:v>27607</c:v>
                </c:pt>
                <c:pt idx="261">
                  <c:v>27638</c:v>
                </c:pt>
                <c:pt idx="262">
                  <c:v>27668</c:v>
                </c:pt>
                <c:pt idx="263">
                  <c:v>27699</c:v>
                </c:pt>
                <c:pt idx="264">
                  <c:v>27729</c:v>
                </c:pt>
                <c:pt idx="265">
                  <c:v>27760</c:v>
                </c:pt>
                <c:pt idx="266">
                  <c:v>27791</c:v>
                </c:pt>
                <c:pt idx="267">
                  <c:v>27820</c:v>
                </c:pt>
                <c:pt idx="268">
                  <c:v>27851</c:v>
                </c:pt>
                <c:pt idx="269">
                  <c:v>27881</c:v>
                </c:pt>
                <c:pt idx="270">
                  <c:v>27912</c:v>
                </c:pt>
                <c:pt idx="271">
                  <c:v>27942</c:v>
                </c:pt>
                <c:pt idx="272">
                  <c:v>27973</c:v>
                </c:pt>
                <c:pt idx="273">
                  <c:v>28004</c:v>
                </c:pt>
                <c:pt idx="274">
                  <c:v>28034</c:v>
                </c:pt>
                <c:pt idx="275">
                  <c:v>28065</c:v>
                </c:pt>
                <c:pt idx="276">
                  <c:v>28095</c:v>
                </c:pt>
                <c:pt idx="277">
                  <c:v>28126</c:v>
                </c:pt>
                <c:pt idx="278">
                  <c:v>28157</c:v>
                </c:pt>
                <c:pt idx="279">
                  <c:v>28185</c:v>
                </c:pt>
                <c:pt idx="280">
                  <c:v>28216</c:v>
                </c:pt>
                <c:pt idx="281">
                  <c:v>28246</c:v>
                </c:pt>
                <c:pt idx="282">
                  <c:v>28277</c:v>
                </c:pt>
                <c:pt idx="283">
                  <c:v>28307</c:v>
                </c:pt>
                <c:pt idx="284">
                  <c:v>28338</c:v>
                </c:pt>
                <c:pt idx="285">
                  <c:v>28369</c:v>
                </c:pt>
                <c:pt idx="286">
                  <c:v>28399</c:v>
                </c:pt>
                <c:pt idx="287">
                  <c:v>28430</c:v>
                </c:pt>
                <c:pt idx="288">
                  <c:v>28460</c:v>
                </c:pt>
                <c:pt idx="289">
                  <c:v>28491</c:v>
                </c:pt>
                <c:pt idx="290">
                  <c:v>28522</c:v>
                </c:pt>
                <c:pt idx="291">
                  <c:v>28550</c:v>
                </c:pt>
                <c:pt idx="292">
                  <c:v>28581</c:v>
                </c:pt>
                <c:pt idx="293">
                  <c:v>28611</c:v>
                </c:pt>
                <c:pt idx="294">
                  <c:v>28642</c:v>
                </c:pt>
                <c:pt idx="295">
                  <c:v>28672</c:v>
                </c:pt>
                <c:pt idx="296">
                  <c:v>28703</c:v>
                </c:pt>
                <c:pt idx="297">
                  <c:v>28734</c:v>
                </c:pt>
                <c:pt idx="298">
                  <c:v>28764</c:v>
                </c:pt>
                <c:pt idx="299">
                  <c:v>28795</c:v>
                </c:pt>
                <c:pt idx="300">
                  <c:v>28825</c:v>
                </c:pt>
                <c:pt idx="301">
                  <c:v>28856</c:v>
                </c:pt>
                <c:pt idx="302">
                  <c:v>28887</c:v>
                </c:pt>
                <c:pt idx="303">
                  <c:v>28915</c:v>
                </c:pt>
                <c:pt idx="304">
                  <c:v>28946</c:v>
                </c:pt>
                <c:pt idx="305">
                  <c:v>28976</c:v>
                </c:pt>
                <c:pt idx="306">
                  <c:v>29007</c:v>
                </c:pt>
                <c:pt idx="307">
                  <c:v>29037</c:v>
                </c:pt>
                <c:pt idx="308">
                  <c:v>29068</c:v>
                </c:pt>
                <c:pt idx="309">
                  <c:v>29099</c:v>
                </c:pt>
                <c:pt idx="310">
                  <c:v>29129</c:v>
                </c:pt>
                <c:pt idx="311">
                  <c:v>29160</c:v>
                </c:pt>
                <c:pt idx="312">
                  <c:v>29190</c:v>
                </c:pt>
                <c:pt idx="313">
                  <c:v>29221</c:v>
                </c:pt>
                <c:pt idx="314">
                  <c:v>29252</c:v>
                </c:pt>
                <c:pt idx="315">
                  <c:v>29281</c:v>
                </c:pt>
                <c:pt idx="316">
                  <c:v>29312</c:v>
                </c:pt>
                <c:pt idx="317">
                  <c:v>29342</c:v>
                </c:pt>
                <c:pt idx="318">
                  <c:v>29373</c:v>
                </c:pt>
                <c:pt idx="319">
                  <c:v>29403</c:v>
                </c:pt>
                <c:pt idx="320">
                  <c:v>29434</c:v>
                </c:pt>
                <c:pt idx="321">
                  <c:v>29465</c:v>
                </c:pt>
                <c:pt idx="322">
                  <c:v>29495</c:v>
                </c:pt>
                <c:pt idx="323">
                  <c:v>29526</c:v>
                </c:pt>
                <c:pt idx="324">
                  <c:v>29556</c:v>
                </c:pt>
                <c:pt idx="325">
                  <c:v>29587</c:v>
                </c:pt>
                <c:pt idx="326">
                  <c:v>29618</c:v>
                </c:pt>
                <c:pt idx="327">
                  <c:v>29646</c:v>
                </c:pt>
                <c:pt idx="328">
                  <c:v>29677</c:v>
                </c:pt>
                <c:pt idx="329">
                  <c:v>29707</c:v>
                </c:pt>
                <c:pt idx="330">
                  <c:v>29738</c:v>
                </c:pt>
                <c:pt idx="331">
                  <c:v>29768</c:v>
                </c:pt>
                <c:pt idx="332">
                  <c:v>29799</c:v>
                </c:pt>
                <c:pt idx="333">
                  <c:v>29830</c:v>
                </c:pt>
                <c:pt idx="334">
                  <c:v>29860</c:v>
                </c:pt>
                <c:pt idx="335">
                  <c:v>29891</c:v>
                </c:pt>
                <c:pt idx="336">
                  <c:v>29921</c:v>
                </c:pt>
                <c:pt idx="337">
                  <c:v>29952</c:v>
                </c:pt>
                <c:pt idx="338">
                  <c:v>29983</c:v>
                </c:pt>
                <c:pt idx="339">
                  <c:v>30011</c:v>
                </c:pt>
                <c:pt idx="340">
                  <c:v>30042</c:v>
                </c:pt>
                <c:pt idx="341">
                  <c:v>30072</c:v>
                </c:pt>
                <c:pt idx="342">
                  <c:v>30103</c:v>
                </c:pt>
                <c:pt idx="343">
                  <c:v>30133</c:v>
                </c:pt>
                <c:pt idx="344">
                  <c:v>30164</c:v>
                </c:pt>
                <c:pt idx="345">
                  <c:v>30195</c:v>
                </c:pt>
                <c:pt idx="346">
                  <c:v>30225</c:v>
                </c:pt>
                <c:pt idx="347">
                  <c:v>30256</c:v>
                </c:pt>
                <c:pt idx="348">
                  <c:v>30286</c:v>
                </c:pt>
                <c:pt idx="349">
                  <c:v>30317</c:v>
                </c:pt>
                <c:pt idx="350">
                  <c:v>30348</c:v>
                </c:pt>
                <c:pt idx="351">
                  <c:v>30376</c:v>
                </c:pt>
                <c:pt idx="352">
                  <c:v>30407</c:v>
                </c:pt>
                <c:pt idx="353">
                  <c:v>30437</c:v>
                </c:pt>
                <c:pt idx="354">
                  <c:v>30468</c:v>
                </c:pt>
                <c:pt idx="355">
                  <c:v>30498</c:v>
                </c:pt>
                <c:pt idx="356">
                  <c:v>30529</c:v>
                </c:pt>
                <c:pt idx="357">
                  <c:v>30560</c:v>
                </c:pt>
                <c:pt idx="358">
                  <c:v>30590</c:v>
                </c:pt>
                <c:pt idx="359">
                  <c:v>30621</c:v>
                </c:pt>
                <c:pt idx="360">
                  <c:v>30651</c:v>
                </c:pt>
                <c:pt idx="361">
                  <c:v>30682</c:v>
                </c:pt>
                <c:pt idx="362">
                  <c:v>30713</c:v>
                </c:pt>
                <c:pt idx="363">
                  <c:v>30742</c:v>
                </c:pt>
                <c:pt idx="364">
                  <c:v>30773</c:v>
                </c:pt>
                <c:pt idx="365">
                  <c:v>30803</c:v>
                </c:pt>
                <c:pt idx="366">
                  <c:v>30834</c:v>
                </c:pt>
                <c:pt idx="367">
                  <c:v>30864</c:v>
                </c:pt>
                <c:pt idx="368">
                  <c:v>30895</c:v>
                </c:pt>
                <c:pt idx="369">
                  <c:v>30926</c:v>
                </c:pt>
                <c:pt idx="370">
                  <c:v>30956</c:v>
                </c:pt>
                <c:pt idx="371">
                  <c:v>30987</c:v>
                </c:pt>
                <c:pt idx="372">
                  <c:v>31017</c:v>
                </c:pt>
                <c:pt idx="373">
                  <c:v>31048</c:v>
                </c:pt>
                <c:pt idx="374">
                  <c:v>31079</c:v>
                </c:pt>
                <c:pt idx="375">
                  <c:v>31107</c:v>
                </c:pt>
                <c:pt idx="376">
                  <c:v>31138</c:v>
                </c:pt>
                <c:pt idx="377">
                  <c:v>31168</c:v>
                </c:pt>
                <c:pt idx="378">
                  <c:v>31199</c:v>
                </c:pt>
                <c:pt idx="379">
                  <c:v>31229</c:v>
                </c:pt>
                <c:pt idx="380">
                  <c:v>31260</c:v>
                </c:pt>
                <c:pt idx="381">
                  <c:v>31291</c:v>
                </c:pt>
                <c:pt idx="382">
                  <c:v>31321</c:v>
                </c:pt>
                <c:pt idx="383">
                  <c:v>31352</c:v>
                </c:pt>
                <c:pt idx="384">
                  <c:v>31382</c:v>
                </c:pt>
                <c:pt idx="385">
                  <c:v>31413</c:v>
                </c:pt>
                <c:pt idx="386">
                  <c:v>31444</c:v>
                </c:pt>
                <c:pt idx="387">
                  <c:v>31472</c:v>
                </c:pt>
                <c:pt idx="388">
                  <c:v>31503</c:v>
                </c:pt>
                <c:pt idx="389">
                  <c:v>31533</c:v>
                </c:pt>
                <c:pt idx="390">
                  <c:v>31564</c:v>
                </c:pt>
                <c:pt idx="391">
                  <c:v>31594</c:v>
                </c:pt>
                <c:pt idx="392">
                  <c:v>31625</c:v>
                </c:pt>
                <c:pt idx="393">
                  <c:v>31656</c:v>
                </c:pt>
                <c:pt idx="394">
                  <c:v>31686</c:v>
                </c:pt>
                <c:pt idx="395">
                  <c:v>31717</c:v>
                </c:pt>
                <c:pt idx="396">
                  <c:v>31747</c:v>
                </c:pt>
                <c:pt idx="397">
                  <c:v>31778</c:v>
                </c:pt>
                <c:pt idx="398">
                  <c:v>31809</c:v>
                </c:pt>
                <c:pt idx="399">
                  <c:v>31837</c:v>
                </c:pt>
                <c:pt idx="400">
                  <c:v>31868</c:v>
                </c:pt>
                <c:pt idx="401">
                  <c:v>31898</c:v>
                </c:pt>
                <c:pt idx="402">
                  <c:v>31929</c:v>
                </c:pt>
                <c:pt idx="403">
                  <c:v>31959</c:v>
                </c:pt>
                <c:pt idx="404">
                  <c:v>31990</c:v>
                </c:pt>
                <c:pt idx="405">
                  <c:v>32021</c:v>
                </c:pt>
                <c:pt idx="406">
                  <c:v>32051</c:v>
                </c:pt>
                <c:pt idx="407">
                  <c:v>32082</c:v>
                </c:pt>
                <c:pt idx="408">
                  <c:v>32112</c:v>
                </c:pt>
                <c:pt idx="409">
                  <c:v>32143</c:v>
                </c:pt>
                <c:pt idx="410">
                  <c:v>32174</c:v>
                </c:pt>
                <c:pt idx="411">
                  <c:v>32203</c:v>
                </c:pt>
                <c:pt idx="412">
                  <c:v>32234</c:v>
                </c:pt>
                <c:pt idx="413">
                  <c:v>32264</c:v>
                </c:pt>
                <c:pt idx="414">
                  <c:v>32295</c:v>
                </c:pt>
                <c:pt idx="415">
                  <c:v>32325</c:v>
                </c:pt>
                <c:pt idx="416">
                  <c:v>32356</c:v>
                </c:pt>
                <c:pt idx="417">
                  <c:v>32387</c:v>
                </c:pt>
                <c:pt idx="418">
                  <c:v>32417</c:v>
                </c:pt>
                <c:pt idx="419">
                  <c:v>32448</c:v>
                </c:pt>
                <c:pt idx="420">
                  <c:v>32478</c:v>
                </c:pt>
                <c:pt idx="421">
                  <c:v>32509</c:v>
                </c:pt>
                <c:pt idx="422">
                  <c:v>32540</c:v>
                </c:pt>
                <c:pt idx="423">
                  <c:v>32568</c:v>
                </c:pt>
                <c:pt idx="424">
                  <c:v>32599</c:v>
                </c:pt>
                <c:pt idx="425">
                  <c:v>32629</c:v>
                </c:pt>
                <c:pt idx="426">
                  <c:v>32660</c:v>
                </c:pt>
                <c:pt idx="427">
                  <c:v>32690</c:v>
                </c:pt>
                <c:pt idx="428">
                  <c:v>32721</c:v>
                </c:pt>
                <c:pt idx="429">
                  <c:v>32752</c:v>
                </c:pt>
                <c:pt idx="430">
                  <c:v>32782</c:v>
                </c:pt>
                <c:pt idx="431">
                  <c:v>32813</c:v>
                </c:pt>
                <c:pt idx="432">
                  <c:v>32843</c:v>
                </c:pt>
                <c:pt idx="433">
                  <c:v>32874</c:v>
                </c:pt>
                <c:pt idx="434">
                  <c:v>32905</c:v>
                </c:pt>
                <c:pt idx="435">
                  <c:v>32933</c:v>
                </c:pt>
                <c:pt idx="436">
                  <c:v>32964</c:v>
                </c:pt>
                <c:pt idx="437">
                  <c:v>32994</c:v>
                </c:pt>
                <c:pt idx="438">
                  <c:v>33025</c:v>
                </c:pt>
                <c:pt idx="439">
                  <c:v>33055</c:v>
                </c:pt>
                <c:pt idx="440">
                  <c:v>33086</c:v>
                </c:pt>
                <c:pt idx="441">
                  <c:v>33117</c:v>
                </c:pt>
                <c:pt idx="442">
                  <c:v>33147</c:v>
                </c:pt>
                <c:pt idx="443">
                  <c:v>33178</c:v>
                </c:pt>
                <c:pt idx="444">
                  <c:v>33208</c:v>
                </c:pt>
                <c:pt idx="445">
                  <c:v>33239</c:v>
                </c:pt>
                <c:pt idx="446">
                  <c:v>33270</c:v>
                </c:pt>
                <c:pt idx="447">
                  <c:v>33298</c:v>
                </c:pt>
                <c:pt idx="448">
                  <c:v>33329</c:v>
                </c:pt>
                <c:pt idx="449">
                  <c:v>33359</c:v>
                </c:pt>
                <c:pt idx="450">
                  <c:v>33390</c:v>
                </c:pt>
                <c:pt idx="451">
                  <c:v>33420</c:v>
                </c:pt>
                <c:pt idx="452">
                  <c:v>33451</c:v>
                </c:pt>
                <c:pt idx="453">
                  <c:v>33482</c:v>
                </c:pt>
                <c:pt idx="454">
                  <c:v>33512</c:v>
                </c:pt>
                <c:pt idx="455">
                  <c:v>33543</c:v>
                </c:pt>
                <c:pt idx="456">
                  <c:v>33573</c:v>
                </c:pt>
                <c:pt idx="457">
                  <c:v>33604</c:v>
                </c:pt>
                <c:pt idx="458">
                  <c:v>33635</c:v>
                </c:pt>
                <c:pt idx="459">
                  <c:v>33664</c:v>
                </c:pt>
                <c:pt idx="460">
                  <c:v>33695</c:v>
                </c:pt>
                <c:pt idx="461">
                  <c:v>33725</c:v>
                </c:pt>
                <c:pt idx="462">
                  <c:v>33756</c:v>
                </c:pt>
                <c:pt idx="463">
                  <c:v>33786</c:v>
                </c:pt>
                <c:pt idx="464">
                  <c:v>33817</c:v>
                </c:pt>
                <c:pt idx="465">
                  <c:v>33848</c:v>
                </c:pt>
                <c:pt idx="466">
                  <c:v>33878</c:v>
                </c:pt>
                <c:pt idx="467">
                  <c:v>33909</c:v>
                </c:pt>
                <c:pt idx="468">
                  <c:v>33939</c:v>
                </c:pt>
                <c:pt idx="469">
                  <c:v>33970</c:v>
                </c:pt>
                <c:pt idx="470">
                  <c:v>34001</c:v>
                </c:pt>
                <c:pt idx="471">
                  <c:v>34029</c:v>
                </c:pt>
                <c:pt idx="472">
                  <c:v>34060</c:v>
                </c:pt>
                <c:pt idx="473">
                  <c:v>34090</c:v>
                </c:pt>
                <c:pt idx="474">
                  <c:v>34121</c:v>
                </c:pt>
                <c:pt idx="475">
                  <c:v>34151</c:v>
                </c:pt>
                <c:pt idx="476">
                  <c:v>34182</c:v>
                </c:pt>
                <c:pt idx="477">
                  <c:v>34213</c:v>
                </c:pt>
                <c:pt idx="478">
                  <c:v>34243</c:v>
                </c:pt>
                <c:pt idx="479">
                  <c:v>34274</c:v>
                </c:pt>
                <c:pt idx="480">
                  <c:v>34304</c:v>
                </c:pt>
                <c:pt idx="481">
                  <c:v>34335</c:v>
                </c:pt>
                <c:pt idx="482">
                  <c:v>34366</c:v>
                </c:pt>
                <c:pt idx="483">
                  <c:v>34394</c:v>
                </c:pt>
                <c:pt idx="484">
                  <c:v>34425</c:v>
                </c:pt>
                <c:pt idx="485">
                  <c:v>34455</c:v>
                </c:pt>
                <c:pt idx="486">
                  <c:v>34486</c:v>
                </c:pt>
                <c:pt idx="487">
                  <c:v>34516</c:v>
                </c:pt>
                <c:pt idx="488">
                  <c:v>34547</c:v>
                </c:pt>
                <c:pt idx="489">
                  <c:v>34578</c:v>
                </c:pt>
                <c:pt idx="490">
                  <c:v>34608</c:v>
                </c:pt>
                <c:pt idx="491">
                  <c:v>34639</c:v>
                </c:pt>
                <c:pt idx="492">
                  <c:v>34669</c:v>
                </c:pt>
                <c:pt idx="493">
                  <c:v>34700</c:v>
                </c:pt>
                <c:pt idx="494">
                  <c:v>34731</c:v>
                </c:pt>
                <c:pt idx="495">
                  <c:v>34759</c:v>
                </c:pt>
                <c:pt idx="496">
                  <c:v>34790</c:v>
                </c:pt>
                <c:pt idx="497">
                  <c:v>34820</c:v>
                </c:pt>
                <c:pt idx="498">
                  <c:v>34851</c:v>
                </c:pt>
                <c:pt idx="499">
                  <c:v>34881</c:v>
                </c:pt>
                <c:pt idx="500">
                  <c:v>34912</c:v>
                </c:pt>
                <c:pt idx="501">
                  <c:v>34943</c:v>
                </c:pt>
                <c:pt idx="502">
                  <c:v>34973</c:v>
                </c:pt>
                <c:pt idx="503">
                  <c:v>35004</c:v>
                </c:pt>
                <c:pt idx="504">
                  <c:v>35034</c:v>
                </c:pt>
                <c:pt idx="505">
                  <c:v>35065</c:v>
                </c:pt>
                <c:pt idx="506">
                  <c:v>35096</c:v>
                </c:pt>
                <c:pt idx="507">
                  <c:v>35125</c:v>
                </c:pt>
                <c:pt idx="508">
                  <c:v>35156</c:v>
                </c:pt>
                <c:pt idx="509">
                  <c:v>35186</c:v>
                </c:pt>
                <c:pt idx="510">
                  <c:v>35217</c:v>
                </c:pt>
                <c:pt idx="511">
                  <c:v>35247</c:v>
                </c:pt>
                <c:pt idx="512">
                  <c:v>35278</c:v>
                </c:pt>
                <c:pt idx="513">
                  <c:v>35309</c:v>
                </c:pt>
                <c:pt idx="514">
                  <c:v>35339</c:v>
                </c:pt>
                <c:pt idx="515">
                  <c:v>35370</c:v>
                </c:pt>
                <c:pt idx="516">
                  <c:v>35400</c:v>
                </c:pt>
                <c:pt idx="517">
                  <c:v>35431</c:v>
                </c:pt>
                <c:pt idx="518">
                  <c:v>35462</c:v>
                </c:pt>
                <c:pt idx="519">
                  <c:v>35490</c:v>
                </c:pt>
                <c:pt idx="520">
                  <c:v>35521</c:v>
                </c:pt>
                <c:pt idx="521">
                  <c:v>35551</c:v>
                </c:pt>
                <c:pt idx="522">
                  <c:v>35582</c:v>
                </c:pt>
                <c:pt idx="523">
                  <c:v>35612</c:v>
                </c:pt>
                <c:pt idx="524">
                  <c:v>35643</c:v>
                </c:pt>
                <c:pt idx="525">
                  <c:v>35674</c:v>
                </c:pt>
                <c:pt idx="526">
                  <c:v>35704</c:v>
                </c:pt>
                <c:pt idx="527">
                  <c:v>35735</c:v>
                </c:pt>
                <c:pt idx="528">
                  <c:v>35765</c:v>
                </c:pt>
                <c:pt idx="529">
                  <c:v>35796</c:v>
                </c:pt>
                <c:pt idx="530">
                  <c:v>35827</c:v>
                </c:pt>
                <c:pt idx="531">
                  <c:v>35855</c:v>
                </c:pt>
                <c:pt idx="532">
                  <c:v>35886</c:v>
                </c:pt>
                <c:pt idx="533">
                  <c:v>35916</c:v>
                </c:pt>
                <c:pt idx="534">
                  <c:v>35947</c:v>
                </c:pt>
                <c:pt idx="535">
                  <c:v>35977</c:v>
                </c:pt>
                <c:pt idx="536">
                  <c:v>36008</c:v>
                </c:pt>
                <c:pt idx="537">
                  <c:v>36039</c:v>
                </c:pt>
                <c:pt idx="538">
                  <c:v>36069</c:v>
                </c:pt>
                <c:pt idx="539">
                  <c:v>36100</c:v>
                </c:pt>
                <c:pt idx="540">
                  <c:v>36130</c:v>
                </c:pt>
                <c:pt idx="541">
                  <c:v>36161</c:v>
                </c:pt>
                <c:pt idx="542">
                  <c:v>36192</c:v>
                </c:pt>
                <c:pt idx="543">
                  <c:v>36220</c:v>
                </c:pt>
                <c:pt idx="544">
                  <c:v>36251</c:v>
                </c:pt>
                <c:pt idx="545">
                  <c:v>36281</c:v>
                </c:pt>
                <c:pt idx="546">
                  <c:v>36312</c:v>
                </c:pt>
                <c:pt idx="547">
                  <c:v>36342</c:v>
                </c:pt>
                <c:pt idx="548">
                  <c:v>36373</c:v>
                </c:pt>
                <c:pt idx="549">
                  <c:v>36404</c:v>
                </c:pt>
                <c:pt idx="550">
                  <c:v>36434</c:v>
                </c:pt>
                <c:pt idx="551">
                  <c:v>36465</c:v>
                </c:pt>
                <c:pt idx="552">
                  <c:v>36495</c:v>
                </c:pt>
                <c:pt idx="553">
                  <c:v>36526</c:v>
                </c:pt>
                <c:pt idx="554">
                  <c:v>36557</c:v>
                </c:pt>
                <c:pt idx="555">
                  <c:v>36586</c:v>
                </c:pt>
                <c:pt idx="556">
                  <c:v>36617</c:v>
                </c:pt>
                <c:pt idx="557">
                  <c:v>36647</c:v>
                </c:pt>
                <c:pt idx="558">
                  <c:v>36678</c:v>
                </c:pt>
                <c:pt idx="559">
                  <c:v>36708</c:v>
                </c:pt>
                <c:pt idx="560">
                  <c:v>36739</c:v>
                </c:pt>
                <c:pt idx="561">
                  <c:v>36770</c:v>
                </c:pt>
                <c:pt idx="562">
                  <c:v>36800</c:v>
                </c:pt>
                <c:pt idx="563">
                  <c:v>36831</c:v>
                </c:pt>
                <c:pt idx="564">
                  <c:v>36861</c:v>
                </c:pt>
              </c:numCache>
            </c:numRef>
          </c:cat>
          <c:val>
            <c:numRef>
              <c:f>'Balsa Monthly Analysis'!$K$60:$K$1248</c:f>
              <c:numCache>
                <c:formatCode>General</c:formatCode>
                <c:ptCount val="1189"/>
                <c:pt idx="1">
                  <c:v>858.91989652618565</c:v>
                </c:pt>
                <c:pt idx="2">
                  <c:v>846.1949118932464</c:v>
                </c:pt>
                <c:pt idx="3">
                  <c:v>341.11585585630831</c:v>
                </c:pt>
                <c:pt idx="4">
                  <c:v>682.74627123795051</c:v>
                </c:pt>
                <c:pt idx="5">
                  <c:v>602.13122781448033</c:v>
                </c:pt>
                <c:pt idx="6">
                  <c:v>275.40062109639081</c:v>
                </c:pt>
                <c:pt idx="7">
                  <c:v>155.70287997369439</c:v>
                </c:pt>
                <c:pt idx="8">
                  <c:v>336.3517132816948</c:v>
                </c:pt>
                <c:pt idx="9">
                  <c:v>370.48730495523603</c:v>
                </c:pt>
                <c:pt idx="10">
                  <c:v>153.1730663937125</c:v>
                </c:pt>
                <c:pt idx="11">
                  <c:v>147.77476355524561</c:v>
                </c:pt>
                <c:pt idx="12">
                  <c:v>511.568237239827</c:v>
                </c:pt>
                <c:pt idx="13">
                  <c:v>851.313400597022</c:v>
                </c:pt>
                <c:pt idx="14">
                  <c:v>340.84446496743681</c:v>
                </c:pt>
                <c:pt idx="15">
                  <c:v>681.64989272715434</c:v>
                </c:pt>
                <c:pt idx="16">
                  <c:v>1096.922923206037</c:v>
                </c:pt>
                <c:pt idx="17">
                  <c:v>680.81903075802234</c:v>
                </c:pt>
                <c:pt idx="18">
                  <c:v>292.97993140855232</c:v>
                </c:pt>
                <c:pt idx="19">
                  <c:v>439.1947796222567</c:v>
                </c:pt>
                <c:pt idx="20">
                  <c:v>511.82181358899118</c:v>
                </c:pt>
                <c:pt idx="21">
                  <c:v>404.52634487292102</c:v>
                </c:pt>
                <c:pt idx="22">
                  <c:v>188.7789991902464</c:v>
                </c:pt>
                <c:pt idx="23">
                  <c:v>355.37814793601058</c:v>
                </c:pt>
                <c:pt idx="24">
                  <c:v>604.07139902584061</c:v>
                </c:pt>
                <c:pt idx="25">
                  <c:v>585.90831842912371</c:v>
                </c:pt>
                <c:pt idx="26">
                  <c:v>361.36927165051122</c:v>
                </c:pt>
                <c:pt idx="27">
                  <c:v>771.59591258571982</c:v>
                </c:pt>
                <c:pt idx="28">
                  <c:v>631.57378170565573</c:v>
                </c:pt>
                <c:pt idx="29">
                  <c:v>324.75271622741639</c:v>
                </c:pt>
                <c:pt idx="30">
                  <c:v>364.10220100941262</c:v>
                </c:pt>
                <c:pt idx="31">
                  <c:v>321.10235136802498</c:v>
                </c:pt>
                <c:pt idx="32">
                  <c:v>223.33845619348381</c:v>
                </c:pt>
                <c:pt idx="33">
                  <c:v>326.55272487702842</c:v>
                </c:pt>
                <c:pt idx="34">
                  <c:v>312.55278843395507</c:v>
                </c:pt>
                <c:pt idx="35">
                  <c:v>454.79006252032968</c:v>
                </c:pt>
                <c:pt idx="36">
                  <c:v>509.51910445510299</c:v>
                </c:pt>
                <c:pt idx="37">
                  <c:v>630.45115220621346</c:v>
                </c:pt>
                <c:pt idx="38">
                  <c:v>743.53821202832057</c:v>
                </c:pt>
                <c:pt idx="39">
                  <c:v>822.21232299084068</c:v>
                </c:pt>
                <c:pt idx="40">
                  <c:v>579.02528114259849</c:v>
                </c:pt>
                <c:pt idx="41">
                  <c:v>561.32215874622398</c:v>
                </c:pt>
                <c:pt idx="42">
                  <c:v>495.46860083844427</c:v>
                </c:pt>
                <c:pt idx="43">
                  <c:v>141.84580800545331</c:v>
                </c:pt>
                <c:pt idx="44">
                  <c:v>271.23904196325958</c:v>
                </c:pt>
                <c:pt idx="45">
                  <c:v>415.75525540905642</c:v>
                </c:pt>
                <c:pt idx="46">
                  <c:v>175.84380999258221</c:v>
                </c:pt>
                <c:pt idx="47">
                  <c:v>261.21989692430139</c:v>
                </c:pt>
                <c:pt idx="48">
                  <c:v>429.78268853315041</c:v>
                </c:pt>
                <c:pt idx="49">
                  <c:v>606.75710886860327</c:v>
                </c:pt>
                <c:pt idx="50">
                  <c:v>617.13498991570543</c:v>
                </c:pt>
                <c:pt idx="51">
                  <c:v>501.0381584151865</c:v>
                </c:pt>
                <c:pt idx="52">
                  <c:v>665.87751818969582</c:v>
                </c:pt>
                <c:pt idx="53">
                  <c:v>639.58523770895897</c:v>
                </c:pt>
                <c:pt idx="54">
                  <c:v>290.80471071122957</c:v>
                </c:pt>
                <c:pt idx="55">
                  <c:v>265.3131808665068</c:v>
                </c:pt>
                <c:pt idx="56">
                  <c:v>575.38233962355844</c:v>
                </c:pt>
                <c:pt idx="57">
                  <c:v>414.00591583325348</c:v>
                </c:pt>
                <c:pt idx="58">
                  <c:v>288.80760943320053</c:v>
                </c:pt>
                <c:pt idx="59">
                  <c:v>521.96917828129062</c:v>
                </c:pt>
                <c:pt idx="60">
                  <c:v>548.54526095731126</c:v>
                </c:pt>
                <c:pt idx="61">
                  <c:v>586.56690454144302</c:v>
                </c:pt>
                <c:pt idx="62">
                  <c:v>525.08717083237502</c:v>
                </c:pt>
                <c:pt idx="63">
                  <c:v>575.43329311476828</c:v>
                </c:pt>
                <c:pt idx="64">
                  <c:v>664.83751640371588</c:v>
                </c:pt>
                <c:pt idx="65">
                  <c:v>352.71836496515192</c:v>
                </c:pt>
                <c:pt idx="66">
                  <c:v>163.1978779963564</c:v>
                </c:pt>
                <c:pt idx="67">
                  <c:v>347.364561003522</c:v>
                </c:pt>
                <c:pt idx="68">
                  <c:v>319.97384675367198</c:v>
                </c:pt>
                <c:pt idx="69">
                  <c:v>155.10055965100031</c:v>
                </c:pt>
                <c:pt idx="70">
                  <c:v>353.22623348724562</c:v>
                </c:pt>
                <c:pt idx="71">
                  <c:v>494.02094971395741</c:v>
                </c:pt>
                <c:pt idx="72">
                  <c:v>367.50696511598659</c:v>
                </c:pt>
                <c:pt idx="73">
                  <c:v>645.39310742132216</c:v>
                </c:pt>
                <c:pt idx="74">
                  <c:v>814.12712109180734</c:v>
                </c:pt>
                <c:pt idx="75">
                  <c:v>909.54404624997255</c:v>
                </c:pt>
                <c:pt idx="76">
                  <c:v>905.32234459776669</c:v>
                </c:pt>
                <c:pt idx="77">
                  <c:v>524.41263731998606</c:v>
                </c:pt>
                <c:pt idx="78">
                  <c:v>427.51929391210359</c:v>
                </c:pt>
                <c:pt idx="79">
                  <c:v>453.74221433005079</c:v>
                </c:pt>
                <c:pt idx="80">
                  <c:v>270.55491591020689</c:v>
                </c:pt>
                <c:pt idx="81">
                  <c:v>353.12270819321282</c:v>
                </c:pt>
                <c:pt idx="82">
                  <c:v>459.37773090434121</c:v>
                </c:pt>
                <c:pt idx="83">
                  <c:v>260.672265373198</c:v>
                </c:pt>
                <c:pt idx="84">
                  <c:v>335.30461388261381</c:v>
                </c:pt>
                <c:pt idx="85">
                  <c:v>636.55856196143111</c:v>
                </c:pt>
                <c:pt idx="86">
                  <c:v>604.93474461235701</c:v>
                </c:pt>
                <c:pt idx="87">
                  <c:v>550.75782513303488</c:v>
                </c:pt>
                <c:pt idx="88">
                  <c:v>569.99681262839545</c:v>
                </c:pt>
                <c:pt idx="89">
                  <c:v>452.93482222789407</c:v>
                </c:pt>
                <c:pt idx="90">
                  <c:v>314.68525154786403</c:v>
                </c:pt>
                <c:pt idx="91">
                  <c:v>254.69190350097321</c:v>
                </c:pt>
                <c:pt idx="92">
                  <c:v>308.74548806924639</c:v>
                </c:pt>
                <c:pt idx="93">
                  <c:v>436.41030130424872</c:v>
                </c:pt>
                <c:pt idx="94">
                  <c:v>365.8293851102643</c:v>
                </c:pt>
                <c:pt idx="95">
                  <c:v>361.13228917797801</c:v>
                </c:pt>
                <c:pt idx="96">
                  <c:v>624.48082113144289</c:v>
                </c:pt>
                <c:pt idx="97">
                  <c:v>790.57763360187698</c:v>
                </c:pt>
                <c:pt idx="98">
                  <c:v>716.45589901592757</c:v>
                </c:pt>
                <c:pt idx="99">
                  <c:v>968.43466460776676</c:v>
                </c:pt>
                <c:pt idx="100">
                  <c:v>958.03657826191466</c:v>
                </c:pt>
                <c:pt idx="101">
                  <c:v>413.94075183841761</c:v>
                </c:pt>
                <c:pt idx="102">
                  <c:v>240.29588090367429</c:v>
                </c:pt>
                <c:pt idx="103">
                  <c:v>250.77711130189201</c:v>
                </c:pt>
                <c:pt idx="104">
                  <c:v>291.04132544585968</c:v>
                </c:pt>
                <c:pt idx="105">
                  <c:v>265.26446800407342</c:v>
                </c:pt>
                <c:pt idx="106">
                  <c:v>205.12847663524019</c:v>
                </c:pt>
                <c:pt idx="107">
                  <c:v>334.5512408879386</c:v>
                </c:pt>
                <c:pt idx="108">
                  <c:v>490.5952565175939</c:v>
                </c:pt>
                <c:pt idx="109">
                  <c:v>501.59619968614822</c:v>
                </c:pt>
                <c:pt idx="110">
                  <c:v>636.14146170028289</c:v>
                </c:pt>
                <c:pt idx="111">
                  <c:v>867.63613188113209</c:v>
                </c:pt>
                <c:pt idx="112">
                  <c:v>733.28603155528936</c:v>
                </c:pt>
                <c:pt idx="113">
                  <c:v>442.7482620211988</c:v>
                </c:pt>
                <c:pt idx="114">
                  <c:v>392.46615178626359</c:v>
                </c:pt>
                <c:pt idx="115">
                  <c:v>360.85641460485999</c:v>
                </c:pt>
                <c:pt idx="116">
                  <c:v>364.27985601521073</c:v>
                </c:pt>
                <c:pt idx="117">
                  <c:v>331.94761211125473</c:v>
                </c:pt>
                <c:pt idx="118">
                  <c:v>392.50823002146961</c:v>
                </c:pt>
                <c:pt idx="119">
                  <c:v>474.48672535169487</c:v>
                </c:pt>
                <c:pt idx="120">
                  <c:v>453.16531215962482</c:v>
                </c:pt>
                <c:pt idx="121">
                  <c:v>662.4692566418554</c:v>
                </c:pt>
                <c:pt idx="122">
                  <c:v>735.53691781662087</c:v>
                </c:pt>
                <c:pt idx="123">
                  <c:v>774.9947789820975</c:v>
                </c:pt>
                <c:pt idx="124">
                  <c:v>510.1870151315905</c:v>
                </c:pt>
                <c:pt idx="125">
                  <c:v>417.60794982081501</c:v>
                </c:pt>
                <c:pt idx="126">
                  <c:v>294.6602586068617</c:v>
                </c:pt>
                <c:pt idx="127">
                  <c:v>192.27594529799489</c:v>
                </c:pt>
                <c:pt idx="128">
                  <c:v>283.81414066758259</c:v>
                </c:pt>
                <c:pt idx="129">
                  <c:v>292.98916628643832</c:v>
                </c:pt>
                <c:pt idx="130">
                  <c:v>329.11278389867431</c:v>
                </c:pt>
                <c:pt idx="131">
                  <c:v>422.21695340756878</c:v>
                </c:pt>
                <c:pt idx="132">
                  <c:v>468.50642564098962</c:v>
                </c:pt>
                <c:pt idx="133">
                  <c:v>637.52871109779005</c:v>
                </c:pt>
                <c:pt idx="134">
                  <c:v>663.59053271195671</c:v>
                </c:pt>
                <c:pt idx="135">
                  <c:v>704.24726543768338</c:v>
                </c:pt>
                <c:pt idx="136">
                  <c:v>757.22002161960745</c:v>
                </c:pt>
                <c:pt idx="137">
                  <c:v>451.3884850073477</c:v>
                </c:pt>
                <c:pt idx="138">
                  <c:v>252.03698546423121</c:v>
                </c:pt>
                <c:pt idx="139">
                  <c:v>312.82632045361589</c:v>
                </c:pt>
                <c:pt idx="140">
                  <c:v>378.96649650353493</c:v>
                </c:pt>
                <c:pt idx="141">
                  <c:v>247.3750497141331</c:v>
                </c:pt>
                <c:pt idx="142">
                  <c:v>316.0680931399873</c:v>
                </c:pt>
                <c:pt idx="143">
                  <c:v>405.77410143224392</c:v>
                </c:pt>
                <c:pt idx="144">
                  <c:v>405.08994227117881</c:v>
                </c:pt>
                <c:pt idx="145">
                  <c:v>541.9130484755907</c:v>
                </c:pt>
                <c:pt idx="146">
                  <c:v>614.69871368835345</c:v>
                </c:pt>
                <c:pt idx="147">
                  <c:v>752.90690852283001</c:v>
                </c:pt>
                <c:pt idx="148">
                  <c:v>522.05822344722401</c:v>
                </c:pt>
                <c:pt idx="149">
                  <c:v>252.89392540244961</c:v>
                </c:pt>
                <c:pt idx="150">
                  <c:v>280.44097394342981</c:v>
                </c:pt>
                <c:pt idx="151">
                  <c:v>440.10773309103138</c:v>
                </c:pt>
                <c:pt idx="152">
                  <c:v>374.31281370038118</c:v>
                </c:pt>
                <c:pt idx="153">
                  <c:v>294.41668863654661</c:v>
                </c:pt>
                <c:pt idx="154">
                  <c:v>481.60683969703371</c:v>
                </c:pt>
                <c:pt idx="155">
                  <c:v>562.20849988691282</c:v>
                </c:pt>
                <c:pt idx="156">
                  <c:v>478.80059442560292</c:v>
                </c:pt>
                <c:pt idx="157">
                  <c:v>598.84204194668428</c:v>
                </c:pt>
                <c:pt idx="158">
                  <c:v>697.16353194974351</c:v>
                </c:pt>
                <c:pt idx="159">
                  <c:v>1071.450211410234</c:v>
                </c:pt>
                <c:pt idx="160">
                  <c:v>701.88695553985644</c:v>
                </c:pt>
                <c:pt idx="161">
                  <c:v>263.05744650550622</c:v>
                </c:pt>
                <c:pt idx="162">
                  <c:v>334.74506728480679</c:v>
                </c:pt>
                <c:pt idx="163">
                  <c:v>280.2040613432365</c:v>
                </c:pt>
                <c:pt idx="164">
                  <c:v>211.26708648360099</c:v>
                </c:pt>
                <c:pt idx="165">
                  <c:v>339.33773989983939</c:v>
                </c:pt>
                <c:pt idx="166">
                  <c:v>376.60564588131348</c:v>
                </c:pt>
                <c:pt idx="167">
                  <c:v>363.80952426748871</c:v>
                </c:pt>
                <c:pt idx="168">
                  <c:v>466.90774819918141</c:v>
                </c:pt>
                <c:pt idx="169">
                  <c:v>596.55606357066108</c:v>
                </c:pt>
                <c:pt idx="170">
                  <c:v>667.76022506575691</c:v>
                </c:pt>
                <c:pt idx="171">
                  <c:v>716.23533735756405</c:v>
                </c:pt>
                <c:pt idx="172">
                  <c:v>434.77811362352611</c:v>
                </c:pt>
                <c:pt idx="173">
                  <c:v>349.67476304356569</c:v>
                </c:pt>
                <c:pt idx="174">
                  <c:v>341.76331107545809</c:v>
                </c:pt>
                <c:pt idx="175">
                  <c:v>279.59134625711448</c:v>
                </c:pt>
                <c:pt idx="176">
                  <c:v>353.83941046952401</c:v>
                </c:pt>
                <c:pt idx="177">
                  <c:v>365.56204709835748</c:v>
                </c:pt>
                <c:pt idx="178">
                  <c:v>342.32852833679078</c:v>
                </c:pt>
                <c:pt idx="179">
                  <c:v>415.3128367432513</c:v>
                </c:pt>
                <c:pt idx="180">
                  <c:v>456.44615212623472</c:v>
                </c:pt>
                <c:pt idx="181">
                  <c:v>514.57920893472397</c:v>
                </c:pt>
                <c:pt idx="182">
                  <c:v>602.9577701913164</c:v>
                </c:pt>
                <c:pt idx="183">
                  <c:v>634.36790212694359</c:v>
                </c:pt>
                <c:pt idx="184">
                  <c:v>409.60816105854258</c:v>
                </c:pt>
                <c:pt idx="185">
                  <c:v>431.60041394582379</c:v>
                </c:pt>
                <c:pt idx="186">
                  <c:v>301.25100785143059</c:v>
                </c:pt>
                <c:pt idx="187">
                  <c:v>324.59059575734659</c:v>
                </c:pt>
                <c:pt idx="188">
                  <c:v>397.00391535950263</c:v>
                </c:pt>
                <c:pt idx="189">
                  <c:v>318.43914262777992</c:v>
                </c:pt>
                <c:pt idx="190">
                  <c:v>406.44635443796358</c:v>
                </c:pt>
                <c:pt idx="191">
                  <c:v>521.28707106835668</c:v>
                </c:pt>
                <c:pt idx="192">
                  <c:v>445.92984087793428</c:v>
                </c:pt>
                <c:pt idx="193">
                  <c:v>671.7225509542377</c:v>
                </c:pt>
                <c:pt idx="194">
                  <c:v>816.33758650474829</c:v>
                </c:pt>
                <c:pt idx="195">
                  <c:v>626.43728087205045</c:v>
                </c:pt>
                <c:pt idx="196">
                  <c:v>448.53531880406348</c:v>
                </c:pt>
                <c:pt idx="197">
                  <c:v>511.03693927654871</c:v>
                </c:pt>
                <c:pt idx="198">
                  <c:v>376.96727696978701</c:v>
                </c:pt>
                <c:pt idx="199">
                  <c:v>366.46414124278778</c:v>
                </c:pt>
                <c:pt idx="200">
                  <c:v>347.31129032134402</c:v>
                </c:pt>
                <c:pt idx="201">
                  <c:v>259.03600573983482</c:v>
                </c:pt>
                <c:pt idx="202">
                  <c:v>448.14592204353698</c:v>
                </c:pt>
                <c:pt idx="203">
                  <c:v>449.62958091801431</c:v>
                </c:pt>
                <c:pt idx="204">
                  <c:v>405.39055963553062</c:v>
                </c:pt>
                <c:pt idx="205">
                  <c:v>683.08386975235362</c:v>
                </c:pt>
                <c:pt idx="206">
                  <c:v>656.98408293142802</c:v>
                </c:pt>
                <c:pt idx="207">
                  <c:v>678.58572752881798</c:v>
                </c:pt>
                <c:pt idx="208">
                  <c:v>783.19276228302658</c:v>
                </c:pt>
                <c:pt idx="209">
                  <c:v>470.13077330468701</c:v>
                </c:pt>
                <c:pt idx="210">
                  <c:v>267.76003783331458</c:v>
                </c:pt>
                <c:pt idx="211">
                  <c:v>385.8074866869062</c:v>
                </c:pt>
                <c:pt idx="212">
                  <c:v>332.89270529734102</c:v>
                </c:pt>
                <c:pt idx="213">
                  <c:v>345.63917763549932</c:v>
                </c:pt>
                <c:pt idx="214">
                  <c:v>460.31635223916783</c:v>
                </c:pt>
                <c:pt idx="215">
                  <c:v>363.573682856804</c:v>
                </c:pt>
                <c:pt idx="216">
                  <c:v>490.24144571720382</c:v>
                </c:pt>
                <c:pt idx="217">
                  <c:v>690.50515593485943</c:v>
                </c:pt>
                <c:pt idx="218">
                  <c:v>539.50303659582255</c:v>
                </c:pt>
                <c:pt idx="219">
                  <c:v>720.43095469118521</c:v>
                </c:pt>
                <c:pt idx="220">
                  <c:v>768.43705858885141</c:v>
                </c:pt>
                <c:pt idx="221">
                  <c:v>404.3862256710654</c:v>
                </c:pt>
                <c:pt idx="222">
                  <c:v>305.01379430157851</c:v>
                </c:pt>
                <c:pt idx="223">
                  <c:v>392.94893348694859</c:v>
                </c:pt>
                <c:pt idx="224">
                  <c:v>260.98322952096618</c:v>
                </c:pt>
                <c:pt idx="225">
                  <c:v>306.70275799554821</c:v>
                </c:pt>
                <c:pt idx="226">
                  <c:v>409.65435377473938</c:v>
                </c:pt>
                <c:pt idx="227">
                  <c:v>374.79879430327748</c:v>
                </c:pt>
                <c:pt idx="228">
                  <c:v>552.34586641921931</c:v>
                </c:pt>
                <c:pt idx="229">
                  <c:v>593.96894183849486</c:v>
                </c:pt>
                <c:pt idx="230">
                  <c:v>604.68661481292202</c:v>
                </c:pt>
                <c:pt idx="231">
                  <c:v>835.53557449603886</c:v>
                </c:pt>
                <c:pt idx="232">
                  <c:v>649.68499145546957</c:v>
                </c:pt>
                <c:pt idx="233">
                  <c:v>502.20757428287391</c:v>
                </c:pt>
                <c:pt idx="234">
                  <c:v>442.34443300251098</c:v>
                </c:pt>
                <c:pt idx="235">
                  <c:v>314.9849571263515</c:v>
                </c:pt>
                <c:pt idx="236">
                  <c:v>244.0188252084296</c:v>
                </c:pt>
                <c:pt idx="237">
                  <c:v>330.80491455285022</c:v>
                </c:pt>
                <c:pt idx="238">
                  <c:v>360.60821945575168</c:v>
                </c:pt>
                <c:pt idx="239">
                  <c:v>425.34019281552298</c:v>
                </c:pt>
                <c:pt idx="240">
                  <c:v>528.02339671775076</c:v>
                </c:pt>
                <c:pt idx="241">
                  <c:v>567.47027050924146</c:v>
                </c:pt>
                <c:pt idx="242">
                  <c:v>772.13925232604333</c:v>
                </c:pt>
                <c:pt idx="243">
                  <c:v>978.20667850606878</c:v>
                </c:pt>
                <c:pt idx="244">
                  <c:v>650.05209509814767</c:v>
                </c:pt>
                <c:pt idx="245">
                  <c:v>503.58840170252279</c:v>
                </c:pt>
                <c:pt idx="246">
                  <c:v>332.56886920734303</c:v>
                </c:pt>
                <c:pt idx="247">
                  <c:v>239.1297676580777</c:v>
                </c:pt>
                <c:pt idx="248">
                  <c:v>377.80572795980203</c:v>
                </c:pt>
                <c:pt idx="249">
                  <c:v>364.1794637700886</c:v>
                </c:pt>
                <c:pt idx="250">
                  <c:v>317.01741518804897</c:v>
                </c:pt>
                <c:pt idx="251">
                  <c:v>462.83140061130462</c:v>
                </c:pt>
                <c:pt idx="252">
                  <c:v>507.86780271365251</c:v>
                </c:pt>
                <c:pt idx="253">
                  <c:v>539.81266443595985</c:v>
                </c:pt>
                <c:pt idx="254">
                  <c:v>701.15406809743138</c:v>
                </c:pt>
                <c:pt idx="255">
                  <c:v>712.15485703101376</c:v>
                </c:pt>
                <c:pt idx="256">
                  <c:v>697.27934564187456</c:v>
                </c:pt>
                <c:pt idx="257">
                  <c:v>449.90179102619862</c:v>
                </c:pt>
                <c:pt idx="258">
                  <c:v>217.87601432130711</c:v>
                </c:pt>
                <c:pt idx="259">
                  <c:v>271.8209236911112</c:v>
                </c:pt>
                <c:pt idx="260">
                  <c:v>352.15355050231398</c:v>
                </c:pt>
                <c:pt idx="261">
                  <c:v>199.536677392813</c:v>
                </c:pt>
                <c:pt idx="262">
                  <c:v>353.5677045248122</c:v>
                </c:pt>
                <c:pt idx="263">
                  <c:v>481.31307189589029</c:v>
                </c:pt>
                <c:pt idx="264">
                  <c:v>419.74932521118558</c:v>
                </c:pt>
                <c:pt idx="265">
                  <c:v>561.99674657822061</c:v>
                </c:pt>
                <c:pt idx="266">
                  <c:v>725.7286596232384</c:v>
                </c:pt>
                <c:pt idx="267">
                  <c:v>803.83743769299099</c:v>
                </c:pt>
                <c:pt idx="268">
                  <c:v>631.25538470014203</c:v>
                </c:pt>
                <c:pt idx="269">
                  <c:v>374.98640628786501</c:v>
                </c:pt>
                <c:pt idx="270">
                  <c:v>244.08098565575739</c:v>
                </c:pt>
                <c:pt idx="271">
                  <c:v>389.26491684678763</c:v>
                </c:pt>
                <c:pt idx="272">
                  <c:v>299.6113211906914</c:v>
                </c:pt>
                <c:pt idx="273">
                  <c:v>201.55378066865751</c:v>
                </c:pt>
                <c:pt idx="274">
                  <c:v>420.38912654993169</c:v>
                </c:pt>
                <c:pt idx="275">
                  <c:v>384.98960673532582</c:v>
                </c:pt>
                <c:pt idx="276">
                  <c:v>332.03954164036782</c:v>
                </c:pt>
                <c:pt idx="277">
                  <c:v>552.93636122202349</c:v>
                </c:pt>
                <c:pt idx="278">
                  <c:v>637.51354662267136</c:v>
                </c:pt>
                <c:pt idx="279">
                  <c:v>762.08265814200786</c:v>
                </c:pt>
                <c:pt idx="280">
                  <c:v>581.07346827857396</c:v>
                </c:pt>
                <c:pt idx="281">
                  <c:v>299.0187228015663</c:v>
                </c:pt>
                <c:pt idx="282">
                  <c:v>300.98962452448899</c:v>
                </c:pt>
                <c:pt idx="283">
                  <c:v>368.6606245604732</c:v>
                </c:pt>
                <c:pt idx="284">
                  <c:v>277.66779354415041</c:v>
                </c:pt>
                <c:pt idx="285">
                  <c:v>358.85819805533413</c:v>
                </c:pt>
                <c:pt idx="286">
                  <c:v>468.87196834229712</c:v>
                </c:pt>
                <c:pt idx="287">
                  <c:v>358.11208751954308</c:v>
                </c:pt>
                <c:pt idx="288">
                  <c:v>532.04199230552138</c:v>
                </c:pt>
                <c:pt idx="289">
                  <c:v>660.00957782911019</c:v>
                </c:pt>
                <c:pt idx="290">
                  <c:v>596.1111943950998</c:v>
                </c:pt>
                <c:pt idx="291">
                  <c:v>751.67444985053783</c:v>
                </c:pt>
                <c:pt idx="292">
                  <c:v>449.11773923089089</c:v>
                </c:pt>
                <c:pt idx="293">
                  <c:v>292.7196657699867</c:v>
                </c:pt>
                <c:pt idx="294">
                  <c:v>323.42980617697839</c:v>
                </c:pt>
                <c:pt idx="295">
                  <c:v>278.75329234705703</c:v>
                </c:pt>
                <c:pt idx="296">
                  <c:v>266.0763824017663</c:v>
                </c:pt>
                <c:pt idx="297">
                  <c:v>348.61273309469573</c:v>
                </c:pt>
                <c:pt idx="298">
                  <c:v>329.10927160855078</c:v>
                </c:pt>
                <c:pt idx="299">
                  <c:v>353.16420196220503</c:v>
                </c:pt>
                <c:pt idx="300">
                  <c:v>530.5863830045846</c:v>
                </c:pt>
                <c:pt idx="301">
                  <c:v>526.4842087633275</c:v>
                </c:pt>
                <c:pt idx="302">
                  <c:v>591.67889068090005</c:v>
                </c:pt>
                <c:pt idx="303">
                  <c:v>781.16644435056764</c:v>
                </c:pt>
                <c:pt idx="304">
                  <c:v>655.95944892897478</c:v>
                </c:pt>
                <c:pt idx="305">
                  <c:v>408.90010142904941</c:v>
                </c:pt>
                <c:pt idx="306">
                  <c:v>383.24071474718369</c:v>
                </c:pt>
                <c:pt idx="307">
                  <c:v>340.5071201624562</c:v>
                </c:pt>
                <c:pt idx="308">
                  <c:v>373.15314182208249</c:v>
                </c:pt>
                <c:pt idx="309">
                  <c:v>376.85854233187109</c:v>
                </c:pt>
                <c:pt idx="310">
                  <c:v>361.87112481348839</c:v>
                </c:pt>
                <c:pt idx="311">
                  <c:v>434.13022430004548</c:v>
                </c:pt>
                <c:pt idx="312">
                  <c:v>468.04454923264541</c:v>
                </c:pt>
                <c:pt idx="313">
                  <c:v>466.36996907228348</c:v>
                </c:pt>
                <c:pt idx="314">
                  <c:v>606.86274864967254</c:v>
                </c:pt>
                <c:pt idx="315">
                  <c:v>635.14140544718725</c:v>
                </c:pt>
                <c:pt idx="316">
                  <c:v>315.65201263717211</c:v>
                </c:pt>
                <c:pt idx="317">
                  <c:v>328.15912845091827</c:v>
                </c:pt>
                <c:pt idx="318">
                  <c:v>272.09024031844319</c:v>
                </c:pt>
                <c:pt idx="319">
                  <c:v>294.69960974591783</c:v>
                </c:pt>
                <c:pt idx="320">
                  <c:v>357.27330036465622</c:v>
                </c:pt>
                <c:pt idx="321">
                  <c:v>292.28603927555741</c:v>
                </c:pt>
                <c:pt idx="322">
                  <c:v>399.00035227977003</c:v>
                </c:pt>
                <c:pt idx="323">
                  <c:v>519.30198251454794</c:v>
                </c:pt>
                <c:pt idx="324">
                  <c:v>448.34751424566127</c:v>
                </c:pt>
                <c:pt idx="325">
                  <c:v>601.4843208159009</c:v>
                </c:pt>
                <c:pt idx="326">
                  <c:v>672.48260775134986</c:v>
                </c:pt>
                <c:pt idx="327">
                  <c:v>603.56791138161134</c:v>
                </c:pt>
                <c:pt idx="328">
                  <c:v>572.0565475437644</c:v>
                </c:pt>
                <c:pt idx="329">
                  <c:v>450.92244421725212</c:v>
                </c:pt>
                <c:pt idx="330">
                  <c:v>284.9848826130924</c:v>
                </c:pt>
                <c:pt idx="331">
                  <c:v>364.67109817968549</c:v>
                </c:pt>
                <c:pt idx="332">
                  <c:v>343.8098889556972</c:v>
                </c:pt>
                <c:pt idx="333">
                  <c:v>268.62426032328131</c:v>
                </c:pt>
                <c:pt idx="334">
                  <c:v>412.01657110512662</c:v>
                </c:pt>
                <c:pt idx="335">
                  <c:v>390.44182934211409</c:v>
                </c:pt>
                <c:pt idx="336">
                  <c:v>401.35394218267533</c:v>
                </c:pt>
                <c:pt idx="337">
                  <c:v>561.25086915309726</c:v>
                </c:pt>
                <c:pt idx="338">
                  <c:v>514.76636264134868</c:v>
                </c:pt>
                <c:pt idx="339">
                  <c:v>609.54249133832104</c:v>
                </c:pt>
                <c:pt idx="340">
                  <c:v>402.91538979763561</c:v>
                </c:pt>
                <c:pt idx="341">
                  <c:v>354.53271776390602</c:v>
                </c:pt>
                <c:pt idx="342">
                  <c:v>284.47767660929759</c:v>
                </c:pt>
                <c:pt idx="343">
                  <c:v>408.322549703812</c:v>
                </c:pt>
                <c:pt idx="344">
                  <c:v>359.58699471501018</c:v>
                </c:pt>
                <c:pt idx="345">
                  <c:v>335.83313469803369</c:v>
                </c:pt>
                <c:pt idx="346">
                  <c:v>441.55621923786242</c:v>
                </c:pt>
                <c:pt idx="347">
                  <c:v>470.69718168004761</c:v>
                </c:pt>
                <c:pt idx="348">
                  <c:v>533.18866996656539</c:v>
                </c:pt>
                <c:pt idx="349">
                  <c:v>592.43864202148143</c:v>
                </c:pt>
                <c:pt idx="350">
                  <c:v>670.99204212600102</c:v>
                </c:pt>
                <c:pt idx="351">
                  <c:v>614.75516563783754</c:v>
                </c:pt>
                <c:pt idx="352">
                  <c:v>649.21255218183137</c:v>
                </c:pt>
                <c:pt idx="353">
                  <c:v>505.00365973196102</c:v>
                </c:pt>
                <c:pt idx="354">
                  <c:v>368.7504066895346</c:v>
                </c:pt>
                <c:pt idx="355">
                  <c:v>366.24431299264057</c:v>
                </c:pt>
                <c:pt idx="356">
                  <c:v>274.61769715223448</c:v>
                </c:pt>
                <c:pt idx="357">
                  <c:v>292.14608504310621</c:v>
                </c:pt>
                <c:pt idx="358">
                  <c:v>438.08709755326311</c:v>
                </c:pt>
                <c:pt idx="359">
                  <c:v>409.14719138599622</c:v>
                </c:pt>
                <c:pt idx="360">
                  <c:v>438.43228477966932</c:v>
                </c:pt>
                <c:pt idx="361">
                  <c:v>659.89457882497209</c:v>
                </c:pt>
                <c:pt idx="362">
                  <c:v>532.75902657997858</c:v>
                </c:pt>
                <c:pt idx="363">
                  <c:v>1073.910695921666</c:v>
                </c:pt>
                <c:pt idx="364">
                  <c:v>702.20737824627099</c:v>
                </c:pt>
                <c:pt idx="365">
                  <c:v>455.98359198688678</c:v>
                </c:pt>
                <c:pt idx="366">
                  <c:v>368.8460292494039</c:v>
                </c:pt>
                <c:pt idx="367">
                  <c:v>323.57508779201868</c:v>
                </c:pt>
                <c:pt idx="368">
                  <c:v>288.71432596290163</c:v>
                </c:pt>
                <c:pt idx="369">
                  <c:v>399.06400470482862</c:v>
                </c:pt>
                <c:pt idx="370">
                  <c:v>327.81516265246682</c:v>
                </c:pt>
                <c:pt idx="371">
                  <c:v>373.72550669529522</c:v>
                </c:pt>
                <c:pt idx="372">
                  <c:v>525.88412983586227</c:v>
                </c:pt>
                <c:pt idx="373">
                  <c:v>622.25585976007483</c:v>
                </c:pt>
                <c:pt idx="374">
                  <c:v>603.11256721723771</c:v>
                </c:pt>
                <c:pt idx="375">
                  <c:v>696.75050014550141</c:v>
                </c:pt>
                <c:pt idx="376">
                  <c:v>445.33064850340202</c:v>
                </c:pt>
                <c:pt idx="377">
                  <c:v>343.25907564105711</c:v>
                </c:pt>
                <c:pt idx="378">
                  <c:v>305.23100875912712</c:v>
                </c:pt>
                <c:pt idx="379">
                  <c:v>295.47203846107112</c:v>
                </c:pt>
                <c:pt idx="380">
                  <c:v>291.65002842112898</c:v>
                </c:pt>
                <c:pt idx="381">
                  <c:v>310.23518333408163</c:v>
                </c:pt>
                <c:pt idx="382">
                  <c:v>406.58997420379529</c:v>
                </c:pt>
                <c:pt idx="383">
                  <c:v>493.52447428492877</c:v>
                </c:pt>
                <c:pt idx="384">
                  <c:v>553.49436806932158</c:v>
                </c:pt>
                <c:pt idx="385">
                  <c:v>485.47682493632902</c:v>
                </c:pt>
                <c:pt idx="386">
                  <c:v>835.6495268100083</c:v>
                </c:pt>
                <c:pt idx="387">
                  <c:v>731.39405372178442</c:v>
                </c:pt>
                <c:pt idx="388">
                  <c:v>459.67204541331051</c:v>
                </c:pt>
                <c:pt idx="389">
                  <c:v>492.1678334884171</c:v>
                </c:pt>
                <c:pt idx="390">
                  <c:v>314.71591398364558</c:v>
                </c:pt>
                <c:pt idx="391">
                  <c:v>289.79056150027009</c:v>
                </c:pt>
                <c:pt idx="392">
                  <c:v>339.44833294013807</c:v>
                </c:pt>
                <c:pt idx="393">
                  <c:v>278.1152824453078</c:v>
                </c:pt>
                <c:pt idx="394">
                  <c:v>357.99692064136309</c:v>
                </c:pt>
                <c:pt idx="395">
                  <c:v>459.47927489406482</c:v>
                </c:pt>
                <c:pt idx="396">
                  <c:v>412.38727841627968</c:v>
                </c:pt>
                <c:pt idx="397">
                  <c:v>553.85127923195364</c:v>
                </c:pt>
                <c:pt idx="398">
                  <c:v>828.03501368937827</c:v>
                </c:pt>
                <c:pt idx="399">
                  <c:v>596.81853343754074</c:v>
                </c:pt>
                <c:pt idx="400">
                  <c:v>492.62037392068981</c:v>
                </c:pt>
                <c:pt idx="401">
                  <c:v>450.69880242466951</c:v>
                </c:pt>
                <c:pt idx="402">
                  <c:v>236.91955979790211</c:v>
                </c:pt>
                <c:pt idx="403">
                  <c:v>335.72753301224782</c:v>
                </c:pt>
                <c:pt idx="404">
                  <c:v>390.64747841475003</c:v>
                </c:pt>
                <c:pt idx="405">
                  <c:v>282.30144309387509</c:v>
                </c:pt>
                <c:pt idx="406">
                  <c:v>435.48010722583462</c:v>
                </c:pt>
                <c:pt idx="407">
                  <c:v>481.04151609229922</c:v>
                </c:pt>
                <c:pt idx="408">
                  <c:v>489.23238396208143</c:v>
                </c:pt>
                <c:pt idx="409">
                  <c:v>714.43952255779368</c:v>
                </c:pt>
                <c:pt idx="410">
                  <c:v>715.42820631906579</c:v>
                </c:pt>
                <c:pt idx="411">
                  <c:v>578.44959490634756</c:v>
                </c:pt>
                <c:pt idx="412">
                  <c:v>529.72722042446844</c:v>
                </c:pt>
                <c:pt idx="413">
                  <c:v>408.2656434923062</c:v>
                </c:pt>
                <c:pt idx="414">
                  <c:v>222.5035600879028</c:v>
                </c:pt>
                <c:pt idx="415">
                  <c:v>375.28657541751147</c:v>
                </c:pt>
                <c:pt idx="416">
                  <c:v>286.69458281865752</c:v>
                </c:pt>
                <c:pt idx="417">
                  <c:v>254.61743289079959</c:v>
                </c:pt>
                <c:pt idx="418">
                  <c:v>432.05468105503098</c:v>
                </c:pt>
                <c:pt idx="419">
                  <c:v>414.64460952031328</c:v>
                </c:pt>
                <c:pt idx="420">
                  <c:v>484.97236928340408</c:v>
                </c:pt>
                <c:pt idx="421">
                  <c:v>616.69651028173712</c:v>
                </c:pt>
                <c:pt idx="422">
                  <c:v>622.88136145509725</c:v>
                </c:pt>
                <c:pt idx="423">
                  <c:v>709.38366171793018</c:v>
                </c:pt>
                <c:pt idx="424">
                  <c:v>697.618077298206</c:v>
                </c:pt>
                <c:pt idx="425">
                  <c:v>463.71017125938681</c:v>
                </c:pt>
                <c:pt idx="426">
                  <c:v>330.56456067441752</c:v>
                </c:pt>
                <c:pt idx="427">
                  <c:v>378.52979520037701</c:v>
                </c:pt>
                <c:pt idx="428">
                  <c:v>258.3180908197603</c:v>
                </c:pt>
                <c:pt idx="429">
                  <c:v>358.42780107447828</c:v>
                </c:pt>
                <c:pt idx="430">
                  <c:v>401.1187919459212</c:v>
                </c:pt>
                <c:pt idx="431">
                  <c:v>371.43951138231051</c:v>
                </c:pt>
                <c:pt idx="432">
                  <c:v>506.1485686509032</c:v>
                </c:pt>
                <c:pt idx="433">
                  <c:v>556.02297223832227</c:v>
                </c:pt>
                <c:pt idx="434">
                  <c:v>561.4619817519781</c:v>
                </c:pt>
                <c:pt idx="435">
                  <c:v>594.90166386138458</c:v>
                </c:pt>
                <c:pt idx="436">
                  <c:v>450.07805965803402</c:v>
                </c:pt>
                <c:pt idx="437">
                  <c:v>290.50870605783649</c:v>
                </c:pt>
                <c:pt idx="438">
                  <c:v>324.08546253100212</c:v>
                </c:pt>
                <c:pt idx="439">
                  <c:v>276.99273347197732</c:v>
                </c:pt>
                <c:pt idx="440">
                  <c:v>276.61395900098893</c:v>
                </c:pt>
                <c:pt idx="441">
                  <c:v>384.05570224448161</c:v>
                </c:pt>
                <c:pt idx="442">
                  <c:v>326.27635395716601</c:v>
                </c:pt>
                <c:pt idx="443">
                  <c:v>435.55269085888767</c:v>
                </c:pt>
                <c:pt idx="444">
                  <c:v>601.81684932153144</c:v>
                </c:pt>
                <c:pt idx="445">
                  <c:v>536.98553134194367</c:v>
                </c:pt>
                <c:pt idx="446">
                  <c:v>583.80019650158067</c:v>
                </c:pt>
                <c:pt idx="447">
                  <c:v>637.51158193961828</c:v>
                </c:pt>
                <c:pt idx="448">
                  <c:v>657.95355662913562</c:v>
                </c:pt>
                <c:pt idx="449">
                  <c:v>362.3861164932394</c:v>
                </c:pt>
                <c:pt idx="450">
                  <c:v>362.53826506339283</c:v>
                </c:pt>
                <c:pt idx="451">
                  <c:v>284.88903383918421</c:v>
                </c:pt>
                <c:pt idx="452">
                  <c:v>336.45331504950559</c:v>
                </c:pt>
                <c:pt idx="453">
                  <c:v>364.71177521716561</c:v>
                </c:pt>
                <c:pt idx="454">
                  <c:v>315.51258155658371</c:v>
                </c:pt>
                <c:pt idx="455">
                  <c:v>413.4491500897268</c:v>
                </c:pt>
                <c:pt idx="456">
                  <c:v>447.97001739049182</c:v>
                </c:pt>
                <c:pt idx="457">
                  <c:v>468.92331361786091</c:v>
                </c:pt>
                <c:pt idx="458">
                  <c:v>551.52632969187903</c:v>
                </c:pt>
                <c:pt idx="459">
                  <c:v>563.07703213599348</c:v>
                </c:pt>
                <c:pt idx="460">
                  <c:v>413.42565956597252</c:v>
                </c:pt>
                <c:pt idx="461">
                  <c:v>386.13494692566752</c:v>
                </c:pt>
                <c:pt idx="462">
                  <c:v>308.60932760750859</c:v>
                </c:pt>
                <c:pt idx="463">
                  <c:v>312.92545288541231</c:v>
                </c:pt>
                <c:pt idx="464">
                  <c:v>368.11199647274219</c:v>
                </c:pt>
                <c:pt idx="465">
                  <c:v>319.69395784740362</c:v>
                </c:pt>
                <c:pt idx="466">
                  <c:v>380.43948140122632</c:v>
                </c:pt>
                <c:pt idx="467">
                  <c:v>474.12555084727609</c:v>
                </c:pt>
                <c:pt idx="468">
                  <c:v>403.90848915865058</c:v>
                </c:pt>
                <c:pt idx="469">
                  <c:v>486.11165610334632</c:v>
                </c:pt>
                <c:pt idx="470">
                  <c:v>621.93169332715115</c:v>
                </c:pt>
                <c:pt idx="471">
                  <c:v>671.20254648067225</c:v>
                </c:pt>
                <c:pt idx="472">
                  <c:v>583.16054949576846</c:v>
                </c:pt>
                <c:pt idx="473">
                  <c:v>549.04996977703559</c:v>
                </c:pt>
                <c:pt idx="474">
                  <c:v>314.92772228247878</c:v>
                </c:pt>
                <c:pt idx="475">
                  <c:v>311.94266625841919</c:v>
                </c:pt>
                <c:pt idx="476">
                  <c:v>341.5468844954093</c:v>
                </c:pt>
                <c:pt idx="477">
                  <c:v>290.86694300953468</c:v>
                </c:pt>
                <c:pt idx="478">
                  <c:v>408.59704212428909</c:v>
                </c:pt>
                <c:pt idx="479">
                  <c:v>445.74210215377002</c:v>
                </c:pt>
                <c:pt idx="480">
                  <c:v>489.40373304414692</c:v>
                </c:pt>
                <c:pt idx="481">
                  <c:v>679.29852935218196</c:v>
                </c:pt>
                <c:pt idx="482">
                  <c:v>785.28247892582976</c:v>
                </c:pt>
                <c:pt idx="483">
                  <c:v>818.20417810855633</c:v>
                </c:pt>
                <c:pt idx="484">
                  <c:v>757.96073286742762</c:v>
                </c:pt>
                <c:pt idx="485">
                  <c:v>507.25847626160618</c:v>
                </c:pt>
                <c:pt idx="486">
                  <c:v>290.68255862155712</c:v>
                </c:pt>
                <c:pt idx="487">
                  <c:v>361.38619690051178</c:v>
                </c:pt>
                <c:pt idx="488">
                  <c:v>343.61141713245758</c:v>
                </c:pt>
                <c:pt idx="489">
                  <c:v>320.89938396804672</c:v>
                </c:pt>
                <c:pt idx="490">
                  <c:v>409.39560894139379</c:v>
                </c:pt>
                <c:pt idx="491">
                  <c:v>395.48996173161299</c:v>
                </c:pt>
                <c:pt idx="492">
                  <c:v>447.4959076375452</c:v>
                </c:pt>
                <c:pt idx="493">
                  <c:v>582.65802254211803</c:v>
                </c:pt>
                <c:pt idx="494">
                  <c:v>586.87401051233053</c:v>
                </c:pt>
                <c:pt idx="495">
                  <c:v>605.82691387251737</c:v>
                </c:pt>
                <c:pt idx="496">
                  <c:v>590.68983679369853</c:v>
                </c:pt>
                <c:pt idx="497">
                  <c:v>379.69860394069951</c:v>
                </c:pt>
                <c:pt idx="498">
                  <c:v>267.73173844836458</c:v>
                </c:pt>
                <c:pt idx="499">
                  <c:v>342.01022419444058</c:v>
                </c:pt>
                <c:pt idx="500">
                  <c:v>263.65766993954333</c:v>
                </c:pt>
                <c:pt idx="501">
                  <c:v>308.29801676708911</c:v>
                </c:pt>
                <c:pt idx="502">
                  <c:v>421.73362894983069</c:v>
                </c:pt>
                <c:pt idx="503">
                  <c:v>403.25672751804962</c:v>
                </c:pt>
                <c:pt idx="504">
                  <c:v>486.24401352814931</c:v>
                </c:pt>
                <c:pt idx="505">
                  <c:v>625.65163400526922</c:v>
                </c:pt>
                <c:pt idx="506">
                  <c:v>686.83305516503469</c:v>
                </c:pt>
                <c:pt idx="507">
                  <c:v>810.03444305378559</c:v>
                </c:pt>
                <c:pt idx="508">
                  <c:v>668.56167927733372</c:v>
                </c:pt>
                <c:pt idx="509">
                  <c:v>450.68994016346699</c:v>
                </c:pt>
                <c:pt idx="510">
                  <c:v>351.49874423246189</c:v>
                </c:pt>
                <c:pt idx="511">
                  <c:v>320.91779082666068</c:v>
                </c:pt>
                <c:pt idx="512">
                  <c:v>284.0747820767657</c:v>
                </c:pt>
                <c:pt idx="513">
                  <c:v>354.35431153327448</c:v>
                </c:pt>
                <c:pt idx="514">
                  <c:v>347.16758423226321</c:v>
                </c:pt>
                <c:pt idx="515">
                  <c:v>360.60384082723641</c:v>
                </c:pt>
                <c:pt idx="516">
                  <c:v>438.99262825892231</c:v>
                </c:pt>
                <c:pt idx="517">
                  <c:v>488.92750541478421</c:v>
                </c:pt>
                <c:pt idx="518">
                  <c:v>564.893509056124</c:v>
                </c:pt>
                <c:pt idx="519">
                  <c:v>710.60837202856658</c:v>
                </c:pt>
                <c:pt idx="520">
                  <c:v>449.08021220112812</c:v>
                </c:pt>
                <c:pt idx="521">
                  <c:v>289.23516193893403</c:v>
                </c:pt>
                <c:pt idx="522">
                  <c:v>315.24659144245692</c:v>
                </c:pt>
                <c:pt idx="523">
                  <c:v>291.35736833952052</c:v>
                </c:pt>
                <c:pt idx="524">
                  <c:v>355.98450548370272</c:v>
                </c:pt>
                <c:pt idx="525">
                  <c:v>379.98504923459689</c:v>
                </c:pt>
                <c:pt idx="526">
                  <c:v>338.48715147878352</c:v>
                </c:pt>
                <c:pt idx="527">
                  <c:v>447.34245642602502</c:v>
                </c:pt>
                <c:pt idx="528">
                  <c:v>541.81339053592569</c:v>
                </c:pt>
                <c:pt idx="529">
                  <c:v>722.73256238482156</c:v>
                </c:pt>
                <c:pt idx="530">
                  <c:v>951.63234446161152</c:v>
                </c:pt>
                <c:pt idx="531">
                  <c:v>1180.74942745109</c:v>
                </c:pt>
                <c:pt idx="532">
                  <c:v>1110.2333346809801</c:v>
                </c:pt>
                <c:pt idx="533">
                  <c:v>712.73582026960844</c:v>
                </c:pt>
                <c:pt idx="534">
                  <c:v>352.03556773789433</c:v>
                </c:pt>
                <c:pt idx="535">
                  <c:v>299.70079157387943</c:v>
                </c:pt>
                <c:pt idx="536">
                  <c:v>331.27748345957087</c:v>
                </c:pt>
                <c:pt idx="537">
                  <c:v>313.04821585210749</c:v>
                </c:pt>
                <c:pt idx="538">
                  <c:v>356.659220606502</c:v>
                </c:pt>
                <c:pt idx="539">
                  <c:v>449.82766973302671</c:v>
                </c:pt>
                <c:pt idx="540">
                  <c:v>472.38680957670061</c:v>
                </c:pt>
                <c:pt idx="541">
                  <c:v>591.54829146409838</c:v>
                </c:pt>
                <c:pt idx="542">
                  <c:v>738.66389350683448</c:v>
                </c:pt>
                <c:pt idx="543">
                  <c:v>1106.921110425315</c:v>
                </c:pt>
                <c:pt idx="544">
                  <c:v>727.60739792238314</c:v>
                </c:pt>
                <c:pt idx="545">
                  <c:v>337.4376476801487</c:v>
                </c:pt>
                <c:pt idx="546">
                  <c:v>231.1257837456009</c:v>
                </c:pt>
                <c:pt idx="547">
                  <c:v>254.16968354298331</c:v>
                </c:pt>
                <c:pt idx="548">
                  <c:v>279.04628864397642</c:v>
                </c:pt>
                <c:pt idx="549">
                  <c:v>279.37008203595627</c:v>
                </c:pt>
                <c:pt idx="550">
                  <c:v>301.19581218352113</c:v>
                </c:pt>
                <c:pt idx="551">
                  <c:v>390.39060234499362</c:v>
                </c:pt>
                <c:pt idx="552">
                  <c:v>478.37098955705397</c:v>
                </c:pt>
                <c:pt idx="553">
                  <c:v>658.28757294786874</c:v>
                </c:pt>
                <c:pt idx="554">
                  <c:v>799.50154170545284</c:v>
                </c:pt>
                <c:pt idx="555">
                  <c:v>1120.1333647234189</c:v>
                </c:pt>
                <c:pt idx="556">
                  <c:v>1043.5792395364099</c:v>
                </c:pt>
                <c:pt idx="557">
                  <c:v>511.96372468134871</c:v>
                </c:pt>
                <c:pt idx="558">
                  <c:v>367.50072827853631</c:v>
                </c:pt>
                <c:pt idx="559">
                  <c:v>327.18621476520627</c:v>
                </c:pt>
                <c:pt idx="560">
                  <c:v>228.1359459213773</c:v>
                </c:pt>
                <c:pt idx="561">
                  <c:v>291.11053849819848</c:v>
                </c:pt>
                <c:pt idx="562">
                  <c:v>347.8693766420559</c:v>
                </c:pt>
                <c:pt idx="563">
                  <c:v>290.31600151467421</c:v>
                </c:pt>
                <c:pt idx="564">
                  <c:v>389.91423756830409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E80-C149-B72D-D49B4816DF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7428264"/>
        <c:axId val="-2099599576"/>
      </c:lineChart>
      <c:dateAx>
        <c:axId val="-2107428264"/>
        <c:scaling>
          <c:orientation val="minMax"/>
          <c:max val="36526"/>
          <c:min val="34700"/>
        </c:scaling>
        <c:delete val="0"/>
        <c:axPos val="b"/>
        <c:numFmt formatCode="m/d/yyyy" sourceLinked="1"/>
        <c:majorTickMark val="none"/>
        <c:minorTickMark val="none"/>
        <c:tickLblPos val="nextTo"/>
        <c:txPr>
          <a:bodyPr rot="-600000"/>
          <a:lstStyle/>
          <a:p>
            <a:pPr>
              <a:defRPr/>
            </a:pPr>
            <a:endParaRPr lang="en-US"/>
          </a:p>
        </c:txPr>
        <c:crossAx val="-2099599576"/>
        <c:crosses val="autoZero"/>
        <c:auto val="1"/>
        <c:lblOffset val="100"/>
        <c:baseTimeUnit val="months"/>
        <c:majorUnit val="10"/>
        <c:minorUnit val="10"/>
      </c:dateAx>
      <c:valAx>
        <c:axId val="-2099599576"/>
        <c:scaling>
          <c:orientation val="minMax"/>
          <c:min val="0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-2107428264"/>
        <c:crosses val="autoZero"/>
        <c:crossBetween val="between"/>
        <c:majorUnit val="4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Canon</a:t>
            </a:r>
            <a:r>
              <a:rPr lang="en-US" baseline="0"/>
              <a:t> del Pato Roots</a:t>
            </a:r>
            <a:endParaRPr lang="en-US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'Balsa Monthly Analysis'!$AP$64</c:f>
              <c:strCache>
                <c:ptCount val="1"/>
                <c:pt idx="0">
                  <c:v>Imag</c:v>
                </c:pt>
              </c:strCache>
            </c:strRef>
          </c:tx>
          <c:spPr>
            <a:ln w="28575">
              <a:noFill/>
            </a:ln>
          </c:spPr>
          <c:xVal>
            <c:numRef>
              <c:f>'Balsa Monthly Analysis'!$AO$65:$AO$80</c:f>
              <c:numCache>
                <c:formatCode>General</c:formatCode>
                <c:ptCount val="16"/>
                <c:pt idx="0">
                  <c:v>-0.998</c:v>
                </c:pt>
                <c:pt idx="1">
                  <c:v>-0.86509999999999998</c:v>
                </c:pt>
                <c:pt idx="2">
                  <c:v>-0.86509999999999998</c:v>
                </c:pt>
                <c:pt idx="3">
                  <c:v>-0.54810000000000003</c:v>
                </c:pt>
                <c:pt idx="4">
                  <c:v>-0.54810000000000003</c:v>
                </c:pt>
                <c:pt idx="5">
                  <c:v>-0.16539999999999999</c:v>
                </c:pt>
                <c:pt idx="6">
                  <c:v>-0.16539999999999999</c:v>
                </c:pt>
                <c:pt idx="7">
                  <c:v>-1.1000000000000001E-3</c:v>
                </c:pt>
                <c:pt idx="8">
                  <c:v>-1.1000000000000001E-3</c:v>
                </c:pt>
                <c:pt idx="9">
                  <c:v>0.50080000000000002</c:v>
                </c:pt>
                <c:pt idx="10">
                  <c:v>0.50080000000000002</c:v>
                </c:pt>
                <c:pt idx="11">
                  <c:v>0.86719999999999997</c:v>
                </c:pt>
                <c:pt idx="12">
                  <c:v>0.86719999999999997</c:v>
                </c:pt>
                <c:pt idx="13">
                  <c:v>0.93899999999999995</c:v>
                </c:pt>
                <c:pt idx="14">
                  <c:v>0.93899999999999995</c:v>
                </c:pt>
                <c:pt idx="15">
                  <c:v>0.51070000000000004</c:v>
                </c:pt>
              </c:numCache>
            </c:numRef>
          </c:xVal>
          <c:yVal>
            <c:numRef>
              <c:f>'Balsa Monthly Analysis'!$AP$65:$AP$80</c:f>
              <c:numCache>
                <c:formatCode>General</c:formatCode>
                <c:ptCount val="16"/>
                <c:pt idx="0">
                  <c:v>0</c:v>
                </c:pt>
                <c:pt idx="1">
                  <c:v>0.49630000000000002</c:v>
                </c:pt>
                <c:pt idx="2">
                  <c:v>-0.49630000000000002</c:v>
                </c:pt>
                <c:pt idx="3">
                  <c:v>0.80910000000000004</c:v>
                </c:pt>
                <c:pt idx="4">
                  <c:v>-0.80910000000000004</c:v>
                </c:pt>
                <c:pt idx="5">
                  <c:v>0.95940000000000003</c:v>
                </c:pt>
                <c:pt idx="6">
                  <c:v>-0.95940000000000003</c:v>
                </c:pt>
                <c:pt idx="7">
                  <c:v>0.99950000000000006</c:v>
                </c:pt>
                <c:pt idx="8">
                  <c:v>-0.99950000000000006</c:v>
                </c:pt>
                <c:pt idx="9">
                  <c:v>0.86780000000000002</c:v>
                </c:pt>
                <c:pt idx="10">
                  <c:v>-0.86780000000000002</c:v>
                </c:pt>
                <c:pt idx="11">
                  <c:v>0.50039999999999996</c:v>
                </c:pt>
                <c:pt idx="12">
                  <c:v>-0.50039999999999996</c:v>
                </c:pt>
                <c:pt idx="13">
                  <c:v>0.30249999999999999</c:v>
                </c:pt>
                <c:pt idx="14">
                  <c:v>-0.30249999999999999</c:v>
                </c:pt>
                <c:pt idx="1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1D-6045-BFB2-79ECBD172B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6673976"/>
        <c:axId val="-2106707336"/>
      </c:scatterChart>
      <c:valAx>
        <c:axId val="-210667397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low"/>
        <c:crossAx val="-2106707336"/>
        <c:crosses val="autoZero"/>
        <c:crossBetween val="midCat"/>
      </c:valAx>
      <c:valAx>
        <c:axId val="-21067073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low"/>
        <c:crossAx val="-21066739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Toktogul </a:t>
            </a:r>
            <a:r>
              <a:rPr lang="en-US" baseline="0"/>
              <a:t>Roots</a:t>
            </a:r>
            <a:endParaRPr lang="en-US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'Balsa Monthly Analysis'!$AP$64</c:f>
              <c:strCache>
                <c:ptCount val="1"/>
                <c:pt idx="0">
                  <c:v>Imag</c:v>
                </c:pt>
              </c:strCache>
            </c:strRef>
          </c:tx>
          <c:spPr>
            <a:ln w="28575">
              <a:noFill/>
            </a:ln>
          </c:spPr>
          <c:xVal>
            <c:numRef>
              <c:f>'Toktogul Monthly Analysis'!$AO$117:$AO$130</c:f>
              <c:numCache>
                <c:formatCode>General</c:formatCode>
                <c:ptCount val="14"/>
                <c:pt idx="0">
                  <c:v>-0.86599999999999999</c:v>
                </c:pt>
                <c:pt idx="1">
                  <c:v>-0.86599999999999999</c:v>
                </c:pt>
                <c:pt idx="2">
                  <c:v>-0.60429999999999995</c:v>
                </c:pt>
                <c:pt idx="3">
                  <c:v>-0.60429999999999995</c:v>
                </c:pt>
                <c:pt idx="4">
                  <c:v>-0.49809999999999999</c:v>
                </c:pt>
                <c:pt idx="5">
                  <c:v>-0.49809999999999999</c:v>
                </c:pt>
                <c:pt idx="6">
                  <c:v>-1E-4</c:v>
                </c:pt>
                <c:pt idx="7">
                  <c:v>-1E-4</c:v>
                </c:pt>
                <c:pt idx="8">
                  <c:v>0.49959999999999999</c:v>
                </c:pt>
                <c:pt idx="9">
                  <c:v>0.49959999999999999</c:v>
                </c:pt>
                <c:pt idx="10">
                  <c:v>0.86599999999999999</c:v>
                </c:pt>
                <c:pt idx="11">
                  <c:v>0.86599999999999999</c:v>
                </c:pt>
                <c:pt idx="12">
                  <c:v>0.95520000000000005</c:v>
                </c:pt>
                <c:pt idx="13">
                  <c:v>0.51639999999999997</c:v>
                </c:pt>
              </c:numCache>
            </c:numRef>
          </c:xVal>
          <c:yVal>
            <c:numRef>
              <c:f>'Toktogul Monthly Analysis'!$AP$117:$AP$130</c:f>
              <c:numCache>
                <c:formatCode>General</c:formatCode>
                <c:ptCount val="14"/>
                <c:pt idx="0">
                  <c:v>0.50019999999999998</c:v>
                </c:pt>
                <c:pt idx="1">
                  <c:v>-0.50019999999999998</c:v>
                </c:pt>
                <c:pt idx="2">
                  <c:v>0.77549999999999997</c:v>
                </c:pt>
                <c:pt idx="3">
                  <c:v>-0.77549999999999997</c:v>
                </c:pt>
                <c:pt idx="4">
                  <c:v>0.86580000000000001</c:v>
                </c:pt>
                <c:pt idx="5">
                  <c:v>-0.86580000000000001</c:v>
                </c:pt>
                <c:pt idx="6">
                  <c:v>0.99980000000000002</c:v>
                </c:pt>
                <c:pt idx="7">
                  <c:v>-0.99980000000000002</c:v>
                </c:pt>
                <c:pt idx="8">
                  <c:v>0.86609999999999998</c:v>
                </c:pt>
                <c:pt idx="9">
                  <c:v>-0.86609999999999998</c:v>
                </c:pt>
                <c:pt idx="10">
                  <c:v>0.5</c:v>
                </c:pt>
                <c:pt idx="11">
                  <c:v>-0.5</c:v>
                </c:pt>
                <c:pt idx="12">
                  <c:v>0</c:v>
                </c:pt>
                <c:pt idx="1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2E0-9249-8F60-E1AC5BD76F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9359176"/>
        <c:axId val="-2099520968"/>
      </c:scatterChart>
      <c:valAx>
        <c:axId val="-2099359176"/>
        <c:scaling>
          <c:orientation val="minMax"/>
          <c:min val="-1.5"/>
        </c:scaling>
        <c:delete val="0"/>
        <c:axPos val="b"/>
        <c:majorGridlines/>
        <c:numFmt formatCode="General" sourceLinked="1"/>
        <c:majorTickMark val="out"/>
        <c:minorTickMark val="none"/>
        <c:tickLblPos val="low"/>
        <c:crossAx val="-2099520968"/>
        <c:crosses val="autoZero"/>
        <c:crossBetween val="midCat"/>
      </c:valAx>
      <c:valAx>
        <c:axId val="-20995209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low"/>
        <c:crossAx val="-20993591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Toktogul</c:v>
          </c:tx>
          <c:spPr>
            <a:ln>
              <a:solidFill>
                <a:schemeClr val="tx1"/>
              </a:solidFill>
            </a:ln>
          </c:spPr>
          <c:invertIfNegative val="0"/>
          <c:cat>
            <c:numRef>
              <c:f>'Toktogul Monthly Analysis'!$AJ$117:$AJ$137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'Toktogul Monthly Analysis'!$AK$117:$AK$137</c:f>
              <c:numCache>
                <c:formatCode>General</c:formatCode>
                <c:ptCount val="21"/>
                <c:pt idx="0">
                  <c:v>1</c:v>
                </c:pt>
                <c:pt idx="1">
                  <c:v>0.62549999999999994</c:v>
                </c:pt>
                <c:pt idx="2">
                  <c:v>0.3584</c:v>
                </c:pt>
                <c:pt idx="3">
                  <c:v>0.18229999999999999</c:v>
                </c:pt>
                <c:pt idx="4">
                  <c:v>0.1023</c:v>
                </c:pt>
                <c:pt idx="5">
                  <c:v>3.73E-2</c:v>
                </c:pt>
                <c:pt idx="6">
                  <c:v>1.23E-2</c:v>
                </c:pt>
                <c:pt idx="7">
                  <c:v>2.87E-2</c:v>
                </c:pt>
                <c:pt idx="8">
                  <c:v>-2E-3</c:v>
                </c:pt>
                <c:pt idx="9">
                  <c:v>-1.55E-2</c:v>
                </c:pt>
                <c:pt idx="10">
                  <c:v>5.7000000000000002E-3</c:v>
                </c:pt>
                <c:pt idx="11">
                  <c:v>7.6899999999999996E-2</c:v>
                </c:pt>
                <c:pt idx="12">
                  <c:v>0.1855</c:v>
                </c:pt>
                <c:pt idx="13">
                  <c:v>0.17399999999999999</c:v>
                </c:pt>
                <c:pt idx="14">
                  <c:v>0.1028</c:v>
                </c:pt>
                <c:pt idx="15">
                  <c:v>6.0999999999999999E-2</c:v>
                </c:pt>
                <c:pt idx="16">
                  <c:v>4.5999999999999999E-3</c:v>
                </c:pt>
                <c:pt idx="17">
                  <c:v>-2.2800000000000001E-2</c:v>
                </c:pt>
                <c:pt idx="18">
                  <c:v>-1.2999999999999999E-2</c:v>
                </c:pt>
                <c:pt idx="19">
                  <c:v>-2.0199999999999999E-2</c:v>
                </c:pt>
                <c:pt idx="20">
                  <c:v>-2.6200000000000001E-2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E4-C14E-AC7C-E8376440A709}"/>
            </c:ext>
          </c:extLst>
        </c:ser>
        <c:ser>
          <c:idx val="1"/>
          <c:order val="1"/>
          <c:tx>
            <c:v>Canon del Pato</c:v>
          </c:tx>
          <c:spPr>
            <a:ln>
              <a:solidFill>
                <a:schemeClr val="tx1"/>
              </a:solidFill>
            </a:ln>
          </c:spPr>
          <c:invertIfNegative val="0"/>
          <c:cat>
            <c:numRef>
              <c:f>'Toktogul Monthly Analysis'!$AJ$117:$AJ$137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'Balsa Monthly Analysis'!$AJ$65:$AJ$85</c:f>
              <c:numCache>
                <c:formatCode>General</c:formatCode>
                <c:ptCount val="21"/>
                <c:pt idx="0">
                  <c:v>1</c:v>
                </c:pt>
                <c:pt idx="1">
                  <c:v>0.60109999999999997</c:v>
                </c:pt>
                <c:pt idx="2">
                  <c:v>0.32419999999999999</c:v>
                </c:pt>
                <c:pt idx="3">
                  <c:v>0.1242</c:v>
                </c:pt>
                <c:pt idx="4">
                  <c:v>7.0599999999999996E-2</c:v>
                </c:pt>
                <c:pt idx="5">
                  <c:v>7.1999999999999998E-3</c:v>
                </c:pt>
                <c:pt idx="6">
                  <c:v>-1.04E-2</c:v>
                </c:pt>
                <c:pt idx="7">
                  <c:v>4.6300000000000001E-2</c:v>
                </c:pt>
                <c:pt idx="8">
                  <c:v>-3.44E-2</c:v>
                </c:pt>
                <c:pt idx="9">
                  <c:v>-3.1899999999999998E-2</c:v>
                </c:pt>
                <c:pt idx="10">
                  <c:v>4.5400000000000003E-2</c:v>
                </c:pt>
                <c:pt idx="11">
                  <c:v>5.1999999999999998E-3</c:v>
                </c:pt>
                <c:pt idx="12">
                  <c:v>0.14419999999999999</c:v>
                </c:pt>
                <c:pt idx="13">
                  <c:v>0.19980000000000001</c:v>
                </c:pt>
                <c:pt idx="14">
                  <c:v>3.9199999999999999E-2</c:v>
                </c:pt>
                <c:pt idx="15">
                  <c:v>-6.6600000000000006E-2</c:v>
                </c:pt>
                <c:pt idx="16">
                  <c:v>-5.5300000000000002E-2</c:v>
                </c:pt>
                <c:pt idx="17">
                  <c:v>-9.5600000000000004E-2</c:v>
                </c:pt>
                <c:pt idx="18">
                  <c:v>-0.1368</c:v>
                </c:pt>
                <c:pt idx="19">
                  <c:v>-0.1094</c:v>
                </c:pt>
                <c:pt idx="20">
                  <c:v>-0.1013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E4-C14E-AC7C-E8376440A7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100145368"/>
        <c:axId val="-2106738888"/>
      </c:barChart>
      <c:catAx>
        <c:axId val="-2100145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crossAx val="-2106738888"/>
        <c:crosses val="autoZero"/>
        <c:auto val="1"/>
        <c:lblAlgn val="ctr"/>
        <c:lblOffset val="100"/>
        <c:noMultiLvlLbl val="0"/>
      </c:catAx>
      <c:valAx>
        <c:axId val="-2106738888"/>
        <c:scaling>
          <c:orientation val="minMax"/>
          <c:min val="-0.2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-2100145368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F809B-1FDC-4FB5-8CC8-584B928FD285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A2F3D-1B92-4526-B45D-3E29B16577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63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eautifulplacestovisit.com/wp-content/uploads/2009/11/Lake-Louise-Alberta-Canada.jp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riendenvantibet.be/persberichten/8nov09arunachal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ferl.org/content/article/1144627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ferl.org/content/article/1144627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wra.org/proceedings/www99/w61/vicpic.jp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</a:t>
            </a:r>
            <a:r>
              <a:rPr lang="en-US" baseline="0" dirty="0"/>
              <a:t> </a:t>
            </a:r>
            <a:r>
              <a:rPr lang="en-US" dirty="0">
                <a:hlinkClick r:id="rId3"/>
              </a:rPr>
              <a:t>http://beautifulplacestovisit.com/wp-content/uploads/2009/11/Lake-Louise-Alberta-Canada.jpg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A2F3D-1B92-4526-B45D-3E29B165771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95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A2F3D-1B92-4526-B45D-3E29B165771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0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McKinney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A2F3D-1B92-4526-B45D-3E29B16577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0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http://www.vriendenvantibet.be/persberichten/8nov09arunachal.html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A2F3D-1B92-4526-B45D-3E29B16577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37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McKinney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A2F3D-1B92-4526-B45D-3E29B165771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04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http://www.rferl.org/content/article/1144627.html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A2F3D-1B92-4526-B45D-3E29B165771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http://www.rferl.org/content/article/1144627.html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A2F3D-1B92-4526-B45D-3E29B165771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McKinney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A2F3D-1B92-4526-B45D-3E29B165771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04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McKinney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A2F3D-1B92-4526-B45D-3E29B16577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04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http://www.awra.org/proceedings/www99/w61/vicpic.jpg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A2F3D-1B92-4526-B45D-3E29B16577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C5DD972-37E4-41AA-B81F-224362336597}" type="datetimeFigureOut">
              <a:rPr lang="en-US" smtClean="0"/>
              <a:pPr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725D711-FA3B-4FEA-8160-E3907B0C0D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Modeling </a:t>
            </a:r>
            <a:r>
              <a:rPr lang="en-US" sz="4000" dirty="0" err="1"/>
              <a:t>Streamflow</a:t>
            </a:r>
            <a:r>
              <a:rPr lang="en-US" sz="4000" dirty="0"/>
              <a:t> in Glacier Dominated Basins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Presented by: Fernando R. Salas</a:t>
            </a:r>
          </a:p>
          <a:p>
            <a:r>
              <a:rPr lang="en-US" sz="1800" dirty="0"/>
              <a:t>Time Series Analysis, Modeling and Control</a:t>
            </a:r>
          </a:p>
          <a:p>
            <a:r>
              <a:rPr lang="en-US" sz="1800" dirty="0"/>
              <a:t>May 10, 2011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4052637"/>
            <a:ext cx="2927684" cy="2195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341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Canon del </a:t>
            </a:r>
            <a:r>
              <a:rPr lang="en-US" sz="3200" dirty="0" err="1"/>
              <a:t>Pato</a:t>
            </a:r>
            <a:r>
              <a:rPr lang="en-US" sz="3200" dirty="0"/>
              <a:t> Monthly </a:t>
            </a:r>
            <a:r>
              <a:rPr lang="en-US" sz="3200" dirty="0" err="1"/>
              <a:t>Streamflow</a:t>
            </a:r>
            <a:r>
              <a:rPr lang="en-US" sz="3200" dirty="0"/>
              <a:t> (MCM)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445360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656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Canon del </a:t>
            </a:r>
            <a:r>
              <a:rPr lang="en-US" dirty="0" err="1"/>
              <a:t>Pato</a:t>
            </a:r>
            <a:r>
              <a:rPr lang="en-US" dirty="0"/>
              <a:t> Monthly Flow Regime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934771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5629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9 July Peru 12-glacier_20090712_196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399" y="2971800"/>
            <a:ext cx="2362201" cy="3528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modeling glacier fed water systems</a:t>
            </a:r>
          </a:p>
          <a:p>
            <a:r>
              <a:rPr lang="en-US" dirty="0"/>
              <a:t>Case Studies</a:t>
            </a:r>
          </a:p>
          <a:p>
            <a:pPr lvl="1"/>
            <a:r>
              <a:rPr lang="en-US" dirty="0"/>
              <a:t>Inflow to </a:t>
            </a:r>
            <a:r>
              <a:rPr lang="en-US" dirty="0" err="1"/>
              <a:t>Toktogul</a:t>
            </a:r>
            <a:r>
              <a:rPr lang="en-US" dirty="0"/>
              <a:t> Reservoir in the Himalayas</a:t>
            </a:r>
          </a:p>
          <a:p>
            <a:pPr lvl="1"/>
            <a:r>
              <a:rPr lang="en-US" dirty="0"/>
              <a:t>Inflow to Canon de </a:t>
            </a:r>
            <a:r>
              <a:rPr lang="en-US" dirty="0" err="1"/>
              <a:t>Pato</a:t>
            </a:r>
            <a:r>
              <a:rPr lang="en-US" dirty="0"/>
              <a:t> Dam in the Andes</a:t>
            </a:r>
          </a:p>
          <a:p>
            <a:r>
              <a:rPr lang="en-US" dirty="0">
                <a:solidFill>
                  <a:srgbClr val="FF0000"/>
                </a:solidFill>
              </a:rPr>
              <a:t>Models and Results</a:t>
            </a:r>
          </a:p>
          <a:p>
            <a:pPr lvl="1"/>
            <a:r>
              <a:rPr lang="en-US" dirty="0"/>
              <a:t>Are system dynamics in the Himalayas </a:t>
            </a:r>
          </a:p>
          <a:p>
            <a:pPr marL="274320" lvl="1" indent="0">
              <a:buNone/>
            </a:pPr>
            <a:r>
              <a:rPr lang="en-US" dirty="0"/>
              <a:t>similar to the Andes?</a:t>
            </a:r>
          </a:p>
          <a:p>
            <a:pPr lvl="1"/>
            <a:r>
              <a:rPr lang="en-US" dirty="0"/>
              <a:t>Do monthly models translate to an annual </a:t>
            </a:r>
          </a:p>
          <a:p>
            <a:pPr marL="274320" lvl="1" indent="0">
              <a:buNone/>
            </a:pPr>
            <a:r>
              <a:rPr lang="en-US" dirty="0"/>
              <a:t>scale?</a:t>
            </a:r>
          </a:p>
          <a:p>
            <a:r>
              <a:rPr lang="en-US" dirty="0"/>
              <a:t>Where do we go from here?</a:t>
            </a:r>
          </a:p>
          <a:p>
            <a:pPr lvl="1"/>
            <a:r>
              <a:rPr lang="en-US" dirty="0"/>
              <a:t>Stochastic models vs. physical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82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46320" y="4544568"/>
            <a:ext cx="4069080" cy="20848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" y="4520243"/>
            <a:ext cx="4069080" cy="20848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dirty="0" err="1"/>
              <a:t>n,m</a:t>
            </a:r>
            <a:r>
              <a:rPr lang="en-US" dirty="0"/>
              <a:t>) Monthly Models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Toktogul</a:t>
            </a:r>
            <a:r>
              <a:rPr lang="en-US" dirty="0"/>
              <a:t> – ARMA(14,13)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Canon del </a:t>
            </a:r>
            <a:r>
              <a:rPr lang="en-US" dirty="0" err="1"/>
              <a:t>Pato</a:t>
            </a:r>
            <a:r>
              <a:rPr lang="en-US" dirty="0"/>
              <a:t> – ARMA(16,15)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95300" y="5374640"/>
            <a:ext cx="3771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5300" y="5464175"/>
            <a:ext cx="3771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80635" y="5366385"/>
            <a:ext cx="3771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80635" y="5495925"/>
            <a:ext cx="3771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53236866"/>
              </p:ext>
            </p:extLst>
          </p:nvPr>
        </p:nvGraphicFramePr>
        <p:xfrm>
          <a:off x="165562" y="2438400"/>
          <a:ext cx="4259925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ontent Placeholder 14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59160117"/>
              </p:ext>
            </p:extLst>
          </p:nvPr>
        </p:nvGraphicFramePr>
        <p:xfrm>
          <a:off x="4666996" y="2438400"/>
          <a:ext cx="4261104" cy="1984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91289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Model Trends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Toktogul</a:t>
            </a:r>
            <a:r>
              <a:rPr lang="en-US" dirty="0"/>
              <a:t> – ARMA(14,13)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1828800"/>
          </a:xfrm>
        </p:spPr>
        <p:txBody>
          <a:bodyPr/>
          <a:lstStyle/>
          <a:p>
            <a:r>
              <a:rPr lang="en-US" dirty="0"/>
              <a:t>Seasonality</a:t>
            </a:r>
          </a:p>
          <a:p>
            <a:pPr lvl="1"/>
            <a:r>
              <a:rPr lang="en-US" dirty="0"/>
              <a:t>12, 6, 4, and 3 month</a:t>
            </a:r>
          </a:p>
          <a:p>
            <a:r>
              <a:rPr lang="en-US" dirty="0"/>
              <a:t>Green’s Function peak at lag 12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Canon del </a:t>
            </a:r>
            <a:r>
              <a:rPr lang="en-US" dirty="0" err="1"/>
              <a:t>Pato</a:t>
            </a:r>
            <a:r>
              <a:rPr lang="en-US" dirty="0"/>
              <a:t> – ARMA(16,15)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1828800"/>
          </a:xfrm>
        </p:spPr>
        <p:txBody>
          <a:bodyPr/>
          <a:lstStyle/>
          <a:p>
            <a:r>
              <a:rPr lang="en-US" dirty="0"/>
              <a:t>Seasonality</a:t>
            </a:r>
          </a:p>
          <a:p>
            <a:pPr lvl="1"/>
            <a:r>
              <a:rPr lang="en-US" dirty="0"/>
              <a:t>12, 6, 4, 3 and 2 month</a:t>
            </a:r>
          </a:p>
          <a:p>
            <a:r>
              <a:rPr lang="en-US" dirty="0"/>
              <a:t>Green’s Function peak at lag 12</a:t>
            </a:r>
          </a:p>
          <a:p>
            <a:endParaRPr lang="en-US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914783"/>
              </p:ext>
            </p:extLst>
          </p:nvPr>
        </p:nvGraphicFramePr>
        <p:xfrm>
          <a:off x="4876800" y="4191000"/>
          <a:ext cx="3962400" cy="237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702916"/>
              </p:ext>
            </p:extLst>
          </p:nvPr>
        </p:nvGraphicFramePr>
        <p:xfrm>
          <a:off x="304800" y="4191000"/>
          <a:ext cx="3959352" cy="237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6965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Green’s Function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75853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11"/>
          <p:cNvSpPr/>
          <p:nvPr/>
        </p:nvSpPr>
        <p:spPr>
          <a:xfrm>
            <a:off x="4991100" y="4114800"/>
            <a:ext cx="1371600" cy="14478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Annual Time Scales?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667508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5678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Toktogul</a:t>
            </a:r>
            <a:r>
              <a:rPr lang="en-US" dirty="0"/>
              <a:t> Annual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ARMA(3,2)</a:t>
            </a:r>
          </a:p>
          <a:p>
            <a:r>
              <a:rPr lang="en-US" dirty="0"/>
              <a:t>No significant trends</a:t>
            </a:r>
          </a:p>
          <a:p>
            <a:r>
              <a:rPr lang="en-US" dirty="0"/>
              <a:t>No seasonality</a:t>
            </a:r>
          </a:p>
          <a:p>
            <a:pPr lvl="1"/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200" y="1752600"/>
            <a:ext cx="4038600" cy="221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86981"/>
              </p:ext>
            </p:extLst>
          </p:nvPr>
        </p:nvGraphicFramePr>
        <p:xfrm>
          <a:off x="4572000" y="4038600"/>
          <a:ext cx="41910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4876800" y="2637972"/>
            <a:ext cx="3733800" cy="319314"/>
            <a:chOff x="4876800" y="2637972"/>
            <a:chExt cx="3733800" cy="31931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876800" y="2637972"/>
              <a:ext cx="37338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76800" y="2957286"/>
              <a:ext cx="37338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522079"/>
              </p:ext>
            </p:extLst>
          </p:nvPr>
        </p:nvGraphicFramePr>
        <p:xfrm>
          <a:off x="304800" y="4038600"/>
          <a:ext cx="39370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1075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Toktogul</a:t>
            </a:r>
            <a:r>
              <a:rPr lang="en-US" dirty="0"/>
              <a:t> Seasonal Model?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641517"/>
              </p:ext>
            </p:extLst>
          </p:nvPr>
        </p:nvGraphicFramePr>
        <p:xfrm>
          <a:off x="4724400" y="4047526"/>
          <a:ext cx="4343400" cy="2569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190326"/>
              </p:ext>
            </p:extLst>
          </p:nvPr>
        </p:nvGraphicFramePr>
        <p:xfrm>
          <a:off x="228600" y="4056453"/>
          <a:ext cx="4343400" cy="2572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4400" y="368261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January </a:t>
            </a:r>
            <a:r>
              <a:rPr lang="en-US" b="1" dirty="0" err="1"/>
              <a:t>Streamflow</a:t>
            </a:r>
            <a:r>
              <a:rPr lang="en-US" b="1" dirty="0"/>
              <a:t> (MCM)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9600" y="3682611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June </a:t>
            </a:r>
            <a:r>
              <a:rPr lang="en-US" b="1" dirty="0" err="1"/>
              <a:t>Streamflow</a:t>
            </a:r>
            <a:r>
              <a:rPr lang="en-US" b="1" dirty="0"/>
              <a:t> (MCM)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5400" y="1557491"/>
            <a:ext cx="3657600" cy="200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400" y="1557491"/>
            <a:ext cx="3656535" cy="200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716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Comparison – One Year Prediction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773609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5283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9 July Peru 12-glacier_20090712_196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399" y="2971800"/>
            <a:ext cx="2362201" cy="3528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modeling glacier fed water systems</a:t>
            </a:r>
          </a:p>
          <a:p>
            <a:r>
              <a:rPr lang="en-US" dirty="0"/>
              <a:t>Case Studies</a:t>
            </a:r>
          </a:p>
          <a:p>
            <a:pPr lvl="1"/>
            <a:r>
              <a:rPr lang="en-US" dirty="0"/>
              <a:t>Inflow to </a:t>
            </a:r>
            <a:r>
              <a:rPr lang="en-US" dirty="0" err="1"/>
              <a:t>Toktogul</a:t>
            </a:r>
            <a:r>
              <a:rPr lang="en-US" dirty="0"/>
              <a:t> Reservoir in the Himalayas</a:t>
            </a:r>
          </a:p>
          <a:p>
            <a:pPr lvl="1"/>
            <a:r>
              <a:rPr lang="en-US" dirty="0"/>
              <a:t>Inflow to Canon de </a:t>
            </a:r>
            <a:r>
              <a:rPr lang="en-US" dirty="0" err="1"/>
              <a:t>Pato</a:t>
            </a:r>
            <a:r>
              <a:rPr lang="en-US" dirty="0"/>
              <a:t> Dam in the Andes</a:t>
            </a:r>
          </a:p>
          <a:p>
            <a:r>
              <a:rPr lang="en-US" dirty="0"/>
              <a:t>Models and Results</a:t>
            </a:r>
          </a:p>
          <a:p>
            <a:pPr lvl="1"/>
            <a:r>
              <a:rPr lang="en-US" dirty="0"/>
              <a:t>Are system dynamics in the Himalayas </a:t>
            </a:r>
          </a:p>
          <a:p>
            <a:pPr marL="274320" lvl="1" indent="0">
              <a:buNone/>
            </a:pPr>
            <a:r>
              <a:rPr lang="en-US" dirty="0"/>
              <a:t>similar to the Andes?</a:t>
            </a:r>
          </a:p>
          <a:p>
            <a:pPr lvl="1"/>
            <a:r>
              <a:rPr lang="en-US" dirty="0"/>
              <a:t>Do monthly models translate to an annual </a:t>
            </a:r>
          </a:p>
          <a:p>
            <a:pPr marL="274320" lvl="1" indent="0">
              <a:buNone/>
            </a:pPr>
            <a:r>
              <a:rPr lang="en-US" dirty="0"/>
              <a:t>scale?</a:t>
            </a:r>
          </a:p>
          <a:p>
            <a:r>
              <a:rPr lang="en-US" dirty="0"/>
              <a:t>Where do we go from here?</a:t>
            </a:r>
          </a:p>
          <a:p>
            <a:pPr lvl="1"/>
            <a:r>
              <a:rPr lang="en-US" dirty="0"/>
              <a:t>Stochastic models vs. physical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Model for Predicting Annual Flow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000112"/>
              </p:ext>
            </p:extLst>
          </p:nvPr>
        </p:nvGraphicFramePr>
        <p:xfrm>
          <a:off x="1790700" y="3200400"/>
          <a:ext cx="5562600" cy="3296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1782908"/>
              </p:ext>
            </p:extLst>
          </p:nvPr>
        </p:nvGraphicFramePr>
        <p:xfrm>
          <a:off x="1187097" y="1905000"/>
          <a:ext cx="6638562" cy="98145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2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Model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Coefficient of Determination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Predictive Variance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Monthly Model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0.079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1,597,370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Annual Model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0.063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5,471,120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Seasonal Model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0.089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1,474,168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442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9 July Peru 12-glacier_20090712_196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399" y="2971800"/>
            <a:ext cx="2362201" cy="3528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modeling glacier fed water systems</a:t>
            </a:r>
          </a:p>
          <a:p>
            <a:r>
              <a:rPr lang="en-US" dirty="0"/>
              <a:t>Case Studies</a:t>
            </a:r>
          </a:p>
          <a:p>
            <a:pPr lvl="1"/>
            <a:r>
              <a:rPr lang="en-US" dirty="0"/>
              <a:t>Inflow to </a:t>
            </a:r>
            <a:r>
              <a:rPr lang="en-US" dirty="0" err="1"/>
              <a:t>Toktogul</a:t>
            </a:r>
            <a:r>
              <a:rPr lang="en-US" dirty="0"/>
              <a:t> Reservoir in the Himalayas</a:t>
            </a:r>
          </a:p>
          <a:p>
            <a:pPr lvl="1"/>
            <a:r>
              <a:rPr lang="en-US" dirty="0"/>
              <a:t>Inflow to Canon de </a:t>
            </a:r>
            <a:r>
              <a:rPr lang="en-US" dirty="0" err="1"/>
              <a:t>Pato</a:t>
            </a:r>
            <a:r>
              <a:rPr lang="en-US" dirty="0"/>
              <a:t> Dam in the Andes</a:t>
            </a:r>
          </a:p>
          <a:p>
            <a:r>
              <a:rPr lang="en-US" dirty="0"/>
              <a:t>Models and Results</a:t>
            </a:r>
          </a:p>
          <a:p>
            <a:pPr lvl="1"/>
            <a:r>
              <a:rPr lang="en-US" dirty="0"/>
              <a:t>Are system dynamics in the Himalayas </a:t>
            </a:r>
          </a:p>
          <a:p>
            <a:pPr marL="274320" lvl="1" indent="0">
              <a:buNone/>
            </a:pPr>
            <a:r>
              <a:rPr lang="en-US" dirty="0"/>
              <a:t>similar to the Andes?</a:t>
            </a:r>
          </a:p>
          <a:p>
            <a:pPr lvl="1"/>
            <a:r>
              <a:rPr lang="en-US" dirty="0"/>
              <a:t>Do monthly models translate to an annual </a:t>
            </a:r>
          </a:p>
          <a:p>
            <a:pPr marL="274320" lvl="1" indent="0">
              <a:buNone/>
            </a:pPr>
            <a:r>
              <a:rPr lang="en-US" dirty="0"/>
              <a:t>scale?</a:t>
            </a:r>
          </a:p>
          <a:p>
            <a:r>
              <a:rPr lang="en-US" dirty="0">
                <a:solidFill>
                  <a:srgbClr val="FF0000"/>
                </a:solidFill>
              </a:rPr>
              <a:t>Where do we go from here?</a:t>
            </a:r>
          </a:p>
          <a:p>
            <a:pPr lvl="1"/>
            <a:r>
              <a:rPr lang="en-US" dirty="0"/>
              <a:t>Stochastic models vs. physical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96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Hydrologic Models/Physical Models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83" y="1600200"/>
            <a:ext cx="7385034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61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Water Evaluation and Planning (WEAP)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Climate Inputs</a:t>
            </a:r>
          </a:p>
          <a:p>
            <a:pPr lvl="1"/>
            <a:r>
              <a:rPr lang="en-US" dirty="0"/>
              <a:t>Temperature, precipitation, humidity, wind speed</a:t>
            </a:r>
          </a:p>
          <a:p>
            <a:r>
              <a:rPr lang="en-US" dirty="0"/>
              <a:t>Soil Moisture Model</a:t>
            </a:r>
          </a:p>
          <a:p>
            <a:r>
              <a:rPr lang="en-US" dirty="0"/>
              <a:t>Glacier model</a:t>
            </a:r>
          </a:p>
          <a:p>
            <a:r>
              <a:rPr lang="en-US" dirty="0"/>
              <a:t>Irrigation</a:t>
            </a:r>
          </a:p>
          <a:p>
            <a:r>
              <a:rPr lang="en-US" dirty="0"/>
              <a:t>Scenario Exploration</a:t>
            </a:r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3352800"/>
            <a:ext cx="4038600" cy="249040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76800" y="1905000"/>
            <a:ext cx="3657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548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 del </a:t>
            </a:r>
            <a:r>
              <a:rPr lang="en-US" dirty="0" err="1"/>
              <a:t>Pato</a:t>
            </a:r>
            <a:r>
              <a:rPr lang="en-US" dirty="0"/>
              <a:t> Monthly </a:t>
            </a:r>
            <a:r>
              <a:rPr lang="en-US" dirty="0" err="1"/>
              <a:t>Streamflow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897804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1446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Stochastic Models vs. Physical Models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721535"/>
              </p:ext>
            </p:extLst>
          </p:nvPr>
        </p:nvGraphicFramePr>
        <p:xfrm>
          <a:off x="990600" y="1828800"/>
          <a:ext cx="71628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 of Determination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Monthly ARMA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Monthly WEAP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621464"/>
              </p:ext>
            </p:extLst>
          </p:nvPr>
        </p:nvGraphicFramePr>
        <p:xfrm>
          <a:off x="1866900" y="3270954"/>
          <a:ext cx="5410200" cy="3206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029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Hydrologic Cycle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13" y="1578990"/>
            <a:ext cx="2885287" cy="20786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79045" y="6167735"/>
                <a:ext cx="36949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Q(t)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 =</m:t>
                    </m:r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)−</m:t>
                    </m:r>
                    <m:r>
                      <a:rPr lang="en-US" sz="2400" b="1" i="1" smtClean="0">
                        <a:latin typeface="Cambria Math"/>
                      </a:rPr>
                      <m:t>𝑬</m:t>
                    </m:r>
                    <m:r>
                      <a:rPr lang="en-US" sz="2400" b="1" i="1" smtClean="0">
                        <a:latin typeface="Cambria Math"/>
                      </a:rPr>
                      <m:t>(</m:t>
                    </m:r>
                    <m:r>
                      <a:rPr lang="en-US" sz="2400" b="1" i="1" smtClean="0">
                        <a:latin typeface="Cambria Math"/>
                      </a:rPr>
                      <m:t>𝒕</m:t>
                    </m:r>
                    <m:r>
                      <a:rPr lang="en-US" sz="2400" b="1" i="1" smtClean="0">
                        <a:latin typeface="Cambria Math"/>
                      </a:rPr>
                      <m:t>)−</m:t>
                    </m:r>
                    <m:r>
                      <m:rPr>
                        <m:nor/>
                      </m:rPr>
                      <a:rPr lang="el-GR" sz="2400" dirty="0"/>
                      <m:t>Δ</m:t>
                    </m:r>
                    <m:r>
                      <a:rPr lang="en-US" sz="2400" b="1" i="1" dirty="0" smtClean="0">
                        <a:latin typeface="Cambria Math"/>
                      </a:rPr>
                      <m:t>𝑺</m:t>
                    </m:r>
                    <m:r>
                      <a:rPr lang="en-US" sz="2400" b="1" i="1" smtClean="0">
                        <a:latin typeface="Cambria Math"/>
                      </a:rPr>
                      <m:t>(</m:t>
                    </m:r>
                    <m:r>
                      <a:rPr lang="en-US" sz="2400" b="1" i="1" smtClean="0">
                        <a:latin typeface="Cambria Math"/>
                      </a:rPr>
                      <m:t>𝒕</m:t>
                    </m:r>
                    <m:r>
                      <a:rPr lang="en-US" sz="24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:mv="urn:schemas-microsoft-com:mac:vml"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045" y="6167735"/>
                <a:ext cx="369492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640" t="-9211" r="-660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895600" y="3623013"/>
            <a:ext cx="4696093" cy="2168187"/>
            <a:chOff x="3276600" y="3624024"/>
            <a:chExt cx="4696093" cy="2168187"/>
          </a:xfrm>
        </p:grpSpPr>
        <p:pic>
          <p:nvPicPr>
            <p:cNvPr id="9" name="Picture 15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4191000"/>
              <a:ext cx="2667000" cy="160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Line 18"/>
            <p:cNvSpPr>
              <a:spLocks noChangeShapeType="1"/>
            </p:cNvSpPr>
            <p:nvPr/>
          </p:nvSpPr>
          <p:spPr bwMode="auto">
            <a:xfrm>
              <a:off x="4267200" y="4083566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1" name="Line 20"/>
            <p:cNvSpPr>
              <a:spLocks noChangeShapeType="1"/>
            </p:cNvSpPr>
            <p:nvPr/>
          </p:nvSpPr>
          <p:spPr bwMode="auto">
            <a:xfrm>
              <a:off x="5770230" y="5497731"/>
              <a:ext cx="3467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81400" y="3624024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I(t) Precipitation</a:t>
              </a:r>
              <a:endParaRPr lang="en-US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72200" y="5257800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Q(t) </a:t>
              </a:r>
              <a:r>
                <a:rPr lang="en-US" dirty="0" err="1"/>
                <a:t>Streamflow</a:t>
              </a:r>
              <a:endParaRPr lang="en-US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30011" y="4114800"/>
              <a:ext cx="18517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E(t) Evaporation</a:t>
              </a:r>
              <a:endParaRPr lang="en-US" b="1" dirty="0"/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 flipV="1">
              <a:off x="5486400" y="4572000"/>
              <a:ext cx="0" cy="293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181600" y="6096000"/>
            <a:ext cx="3810000" cy="609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Bent Arrow 16"/>
          <p:cNvSpPr/>
          <p:nvPr/>
        </p:nvSpPr>
        <p:spPr>
          <a:xfrm flipV="1">
            <a:off x="2157984" y="3886200"/>
            <a:ext cx="813816" cy="868680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flipV="1">
            <a:off x="4191000" y="5715000"/>
            <a:ext cx="813816" cy="868680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204" y="872787"/>
            <a:ext cx="3949734" cy="2632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1259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 descr="2708420766_b30d5e82be_b.jp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554" y="1905000"/>
            <a:ext cx="5126892" cy="416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682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Glacier Fed Water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Annual prediction and planning</a:t>
            </a:r>
          </a:p>
          <a:p>
            <a:pPr lvl="1"/>
            <a:r>
              <a:rPr lang="en-US" dirty="0"/>
              <a:t>Mass balance at both monthly and annual time scales</a:t>
            </a:r>
          </a:p>
          <a:p>
            <a:r>
              <a:rPr lang="en-US" dirty="0"/>
              <a:t>Constituents</a:t>
            </a:r>
          </a:p>
          <a:p>
            <a:pPr lvl="1"/>
            <a:r>
              <a:rPr lang="en-US" dirty="0"/>
              <a:t>Inputs</a:t>
            </a:r>
          </a:p>
          <a:p>
            <a:pPr lvl="2"/>
            <a:r>
              <a:rPr lang="en-US" dirty="0"/>
              <a:t>Precipitation, Groundwater and Glacial Melt</a:t>
            </a:r>
          </a:p>
          <a:p>
            <a:pPr lvl="1"/>
            <a:r>
              <a:rPr lang="en-US" dirty="0"/>
              <a:t>Outputs</a:t>
            </a:r>
          </a:p>
          <a:p>
            <a:pPr lvl="2"/>
            <a:r>
              <a:rPr lang="en-US" dirty="0"/>
              <a:t>Evaporation</a:t>
            </a:r>
            <a:r>
              <a:rPr lang="en-US"/>
              <a:t>, Streamflow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38600" y="4343400"/>
            <a:ext cx="47910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314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Change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732" y="1905000"/>
            <a:ext cx="6930536" cy="429033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733800" y="4648200"/>
            <a:ext cx="4800600" cy="1981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8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9 July Peru 12-glacier_20090712_196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399" y="2971800"/>
            <a:ext cx="2362201" cy="3528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modeling glacier fed water systems</a:t>
            </a:r>
          </a:p>
          <a:p>
            <a:r>
              <a:rPr lang="en-US" dirty="0">
                <a:solidFill>
                  <a:srgbClr val="FF0000"/>
                </a:solidFill>
              </a:rPr>
              <a:t>Case Studies</a:t>
            </a:r>
          </a:p>
          <a:p>
            <a:pPr lvl="1"/>
            <a:r>
              <a:rPr lang="en-US" dirty="0"/>
              <a:t>Inflow to </a:t>
            </a:r>
            <a:r>
              <a:rPr lang="en-US" dirty="0" err="1"/>
              <a:t>Toktogul</a:t>
            </a:r>
            <a:r>
              <a:rPr lang="en-US" dirty="0"/>
              <a:t> Reservoir in the Himalayas</a:t>
            </a:r>
          </a:p>
          <a:p>
            <a:pPr lvl="1"/>
            <a:r>
              <a:rPr lang="en-US" dirty="0"/>
              <a:t>Inflow to Canon de </a:t>
            </a:r>
            <a:r>
              <a:rPr lang="en-US" dirty="0" err="1"/>
              <a:t>Pato</a:t>
            </a:r>
            <a:r>
              <a:rPr lang="en-US" dirty="0"/>
              <a:t> Dam in the Andes</a:t>
            </a:r>
          </a:p>
          <a:p>
            <a:r>
              <a:rPr lang="en-US" dirty="0"/>
              <a:t>Models and Results</a:t>
            </a:r>
          </a:p>
          <a:p>
            <a:pPr lvl="1"/>
            <a:r>
              <a:rPr lang="en-US" dirty="0"/>
              <a:t>Are system dynamics in the Himalayas </a:t>
            </a:r>
          </a:p>
          <a:p>
            <a:pPr marL="274320" lvl="1" indent="0">
              <a:buNone/>
            </a:pPr>
            <a:r>
              <a:rPr lang="en-US" dirty="0"/>
              <a:t>similar to the Andes?</a:t>
            </a:r>
          </a:p>
          <a:p>
            <a:pPr lvl="1"/>
            <a:r>
              <a:rPr lang="en-US" dirty="0"/>
              <a:t>Do monthly models translate to an annual </a:t>
            </a:r>
          </a:p>
          <a:p>
            <a:pPr marL="274320" lvl="1" indent="0">
              <a:buNone/>
            </a:pPr>
            <a:r>
              <a:rPr lang="en-US" dirty="0"/>
              <a:t>scale?</a:t>
            </a:r>
          </a:p>
          <a:p>
            <a:r>
              <a:rPr lang="en-US" dirty="0"/>
              <a:t>Where do we go from here?</a:t>
            </a:r>
          </a:p>
          <a:p>
            <a:pPr lvl="1"/>
            <a:r>
              <a:rPr lang="en-US" dirty="0"/>
              <a:t>Stochastic models vs. physical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7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Toktogul</a:t>
            </a:r>
            <a:r>
              <a:rPr lang="en-US" dirty="0"/>
              <a:t> Reservoir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Located in Kyrgyzstan on the </a:t>
            </a:r>
            <a:r>
              <a:rPr lang="en-US" dirty="0" err="1"/>
              <a:t>Naryn</a:t>
            </a:r>
            <a:r>
              <a:rPr lang="en-US" dirty="0"/>
              <a:t> River</a:t>
            </a:r>
          </a:p>
          <a:p>
            <a:r>
              <a:rPr lang="en-US" dirty="0" err="1"/>
              <a:t>Naryn</a:t>
            </a:r>
            <a:r>
              <a:rPr lang="en-US" dirty="0"/>
              <a:t> River is glacially fed by the Himalayas</a:t>
            </a:r>
          </a:p>
          <a:p>
            <a:pPr lvl="1"/>
            <a:r>
              <a:rPr lang="en-US" dirty="0"/>
              <a:t>Average annual </a:t>
            </a:r>
            <a:r>
              <a:rPr lang="en-US" dirty="0" err="1"/>
              <a:t>streamflow</a:t>
            </a:r>
            <a:r>
              <a:rPr lang="en-US" dirty="0"/>
              <a:t> is 650 m</a:t>
            </a:r>
            <a:r>
              <a:rPr lang="en-US" baseline="30000" dirty="0"/>
              <a:t>3</a:t>
            </a:r>
            <a:r>
              <a:rPr lang="en-US" dirty="0"/>
              <a:t>/sec</a:t>
            </a:r>
          </a:p>
          <a:p>
            <a:r>
              <a:rPr lang="en-US" dirty="0"/>
              <a:t>Hydroelectric station</a:t>
            </a:r>
          </a:p>
          <a:p>
            <a:pPr lvl="1"/>
            <a:r>
              <a:rPr lang="en-US" dirty="0"/>
              <a:t>Largest power plant in the country (1.2 GW)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317" y="2744362"/>
            <a:ext cx="3434366" cy="2575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530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Toktogul</a:t>
            </a:r>
            <a:r>
              <a:rPr lang="en-US" dirty="0"/>
              <a:t> Monthly </a:t>
            </a:r>
            <a:r>
              <a:rPr lang="en-US" dirty="0" err="1"/>
              <a:t>Streamflow</a:t>
            </a:r>
            <a:r>
              <a:rPr lang="en-US" dirty="0"/>
              <a:t> (MCM)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601081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380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Toktogul</a:t>
            </a:r>
            <a:r>
              <a:rPr lang="en-US" dirty="0"/>
              <a:t> Monthly Flow Regime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918687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066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 del </a:t>
            </a:r>
            <a:r>
              <a:rPr lang="en-US" dirty="0" err="1"/>
              <a:t>Pato</a:t>
            </a:r>
            <a:r>
              <a:rPr lang="en-US" dirty="0"/>
              <a:t> Dam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Located in the Ancash region of Peru on the Santa River</a:t>
            </a:r>
          </a:p>
          <a:p>
            <a:r>
              <a:rPr lang="en-US" dirty="0"/>
              <a:t>Santa River is glacially fed by the Andes</a:t>
            </a:r>
          </a:p>
          <a:p>
            <a:pPr lvl="1"/>
            <a:r>
              <a:rPr lang="en-US" dirty="0"/>
              <a:t>One of the most susceptible areas in the world to climate change</a:t>
            </a:r>
          </a:p>
          <a:p>
            <a:r>
              <a:rPr lang="en-US" dirty="0"/>
              <a:t>Hydroelectric station powers capital (Lima)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640" y="2679192"/>
            <a:ext cx="3199960" cy="2578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94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1285</TotalTime>
  <Words>792</Words>
  <Application>Microsoft Macintosh PowerPoint</Application>
  <PresentationFormat>On-screen Show (4:3)</PresentationFormat>
  <Paragraphs>166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Cambria Math</vt:lpstr>
      <vt:lpstr>Clarity</vt:lpstr>
      <vt:lpstr>Modeling Streamflow in Glacier Dominated Basins</vt:lpstr>
      <vt:lpstr>Outline</vt:lpstr>
      <vt:lpstr>Modeling Glacier Fed Water Systems</vt:lpstr>
      <vt:lpstr>Climate Change</vt:lpstr>
      <vt:lpstr>Outline</vt:lpstr>
      <vt:lpstr>Toktogul Reservoir</vt:lpstr>
      <vt:lpstr>Toktogul Monthly Streamflow (MCM)</vt:lpstr>
      <vt:lpstr>Toktogul Monthly Flow Regime</vt:lpstr>
      <vt:lpstr>Canon del Pato Dam</vt:lpstr>
      <vt:lpstr>Canon del Pato Monthly Streamflow (MCM)</vt:lpstr>
      <vt:lpstr>Canon del Pato Monthly Flow Regime</vt:lpstr>
      <vt:lpstr>Outline</vt:lpstr>
      <vt:lpstr>ARMA(n,m) Monthly Models</vt:lpstr>
      <vt:lpstr>Monthly Model Trends</vt:lpstr>
      <vt:lpstr>Green’s Function</vt:lpstr>
      <vt:lpstr>What About Annual Time Scales?</vt:lpstr>
      <vt:lpstr>Toktogul Annual Model</vt:lpstr>
      <vt:lpstr>Toktogul Seasonal Model?</vt:lpstr>
      <vt:lpstr>Model Comparison – One Year Prediction</vt:lpstr>
      <vt:lpstr>Best Model for Predicting Annual Flow</vt:lpstr>
      <vt:lpstr>Outline</vt:lpstr>
      <vt:lpstr>Hydrologic Models/Physical Models</vt:lpstr>
      <vt:lpstr>Water Evaluation and Planning (WEAP) Model</vt:lpstr>
      <vt:lpstr>Canon del Pato Monthly Streamflow</vt:lpstr>
      <vt:lpstr>Stochastic Models vs. Physical Models</vt:lpstr>
      <vt:lpstr>Hydrologic Cycle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Streamflow in Glacier Dominated Basins</dc:title>
  <dc:creator>Fernando</dc:creator>
  <cp:lastModifiedBy>Djurdjanovic, Dragan</cp:lastModifiedBy>
  <cp:revision>72</cp:revision>
  <dcterms:created xsi:type="dcterms:W3CDTF">2011-05-16T18:15:41Z</dcterms:created>
  <dcterms:modified xsi:type="dcterms:W3CDTF">2019-04-09T18:38:50Z</dcterms:modified>
</cp:coreProperties>
</file>